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2"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Lst>
  <p:sldSz cy="5143500" cx="9144000"/>
  <p:notesSz cx="6858000" cy="9144000"/>
  <p:embeddedFontLst>
    <p:embeddedFont>
      <p:font typeface="Fira Sans Extra Condensed Medium"/>
      <p:regular r:id="rId14"/>
      <p:bold r:id="rId15"/>
      <p:italic r:id="rId16"/>
      <p:boldItalic r:id="rId17"/>
    </p:embeddedFont>
    <p:embeddedFont>
      <p:font typeface="Roboto Condensed"/>
      <p:regular r:id="rId18"/>
      <p:bold r:id="rId19"/>
      <p:italic r:id="rId20"/>
      <p:boldItalic r:id="rId21"/>
    </p:embeddedFont>
    <p:embeddedFont>
      <p:font typeface="Squada One"/>
      <p:regular r:id="rId22"/>
    </p:embeddedFont>
    <p:embeddedFont>
      <p:font typeface="Roboto Condensed Light"/>
      <p:regular r:id="rId23"/>
      <p:bold r:id="rId24"/>
      <p:italic r:id="rId25"/>
      <p:boldItalic r:id="rId26"/>
    </p:embeddedFont>
    <p:embeddedFont>
      <p:font typeface="Exo 2"/>
      <p:regular r:id="rId27"/>
      <p:bold r:id="rId28"/>
      <p:italic r:id="rId29"/>
      <p:boldItalic r:id="rId3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RobotoCondensed-italic.fntdata"/><Relationship Id="rId22" Type="http://schemas.openxmlformats.org/officeDocument/2006/relationships/font" Target="fonts/SquadaOne-regular.fntdata"/><Relationship Id="rId21" Type="http://schemas.openxmlformats.org/officeDocument/2006/relationships/font" Target="fonts/RobotoCondensed-boldItalic.fntdata"/><Relationship Id="rId24" Type="http://schemas.openxmlformats.org/officeDocument/2006/relationships/font" Target="fonts/RobotoCondensedLight-bold.fntdata"/><Relationship Id="rId23" Type="http://schemas.openxmlformats.org/officeDocument/2006/relationships/font" Target="fonts/RobotoCondensedLight-regular.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RobotoCondensedLight-boldItalic.fntdata"/><Relationship Id="rId25" Type="http://schemas.openxmlformats.org/officeDocument/2006/relationships/font" Target="fonts/RobotoCondensedLight-italic.fntdata"/><Relationship Id="rId28" Type="http://schemas.openxmlformats.org/officeDocument/2006/relationships/font" Target="fonts/Exo2-bold.fntdata"/><Relationship Id="rId27" Type="http://schemas.openxmlformats.org/officeDocument/2006/relationships/font" Target="fonts/Exo2-regular.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Exo2-italic.fntdata"/><Relationship Id="rId7" Type="http://schemas.openxmlformats.org/officeDocument/2006/relationships/slide" Target="slides/slide3.xml"/><Relationship Id="rId8" Type="http://schemas.openxmlformats.org/officeDocument/2006/relationships/slide" Target="slides/slide4.xml"/><Relationship Id="rId30" Type="http://schemas.openxmlformats.org/officeDocument/2006/relationships/font" Target="fonts/Exo2-boldItalic.fntdata"/><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font" Target="fonts/FiraSansExtraCondensedMedium-bold.fntdata"/><Relationship Id="rId14" Type="http://schemas.openxmlformats.org/officeDocument/2006/relationships/font" Target="fonts/FiraSansExtraCondensedMedium-regular.fntdata"/><Relationship Id="rId17" Type="http://schemas.openxmlformats.org/officeDocument/2006/relationships/font" Target="fonts/FiraSansExtraCondensedMedium-boldItalic.fntdata"/><Relationship Id="rId16" Type="http://schemas.openxmlformats.org/officeDocument/2006/relationships/font" Target="fonts/FiraSansExtraCondensedMedium-italic.fntdata"/><Relationship Id="rId19" Type="http://schemas.openxmlformats.org/officeDocument/2006/relationships/font" Target="fonts/RobotoCondensed-bold.fntdata"/><Relationship Id="rId18" Type="http://schemas.openxmlformats.org/officeDocument/2006/relationships/font" Target="fonts/RobotoCondensed-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4dfce81f19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4dfce81f19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b21cc728ce_0_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b21cc728ce_0_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b240f3f458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b240f3f458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b240f3f458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b240f3f458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b240f3f458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b240f3f458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b240f3f458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b240f3f458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b240f3f458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b240f3f458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b28741b0d6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b28741b0d6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b28741b0d6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b28741b0d6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pening slide">
  <p:cSld name="CUSTOM_7">
    <p:bg>
      <p:bgPr>
        <a:blipFill>
          <a:blip r:embed="rId2">
            <a:alphaModFix/>
          </a:blip>
          <a:stretch>
            <a:fillRect/>
          </a:stretch>
        </a:blipFill>
      </p:bgPr>
    </p:bg>
    <p:spTree>
      <p:nvGrpSpPr>
        <p:cNvPr id="8" name="Shape 8"/>
        <p:cNvGrpSpPr/>
        <p:nvPr/>
      </p:nvGrpSpPr>
      <p:grpSpPr>
        <a:xfrm>
          <a:off x="0" y="0"/>
          <a:ext cx="0" cy="0"/>
          <a:chOff x="0" y="0"/>
          <a:chExt cx="0" cy="0"/>
        </a:xfrm>
      </p:grpSpPr>
      <p:sp>
        <p:nvSpPr>
          <p:cNvPr id="9" name="Google Shape;9;p2"/>
          <p:cNvSpPr txBox="1"/>
          <p:nvPr>
            <p:ph type="ctrTitle"/>
          </p:nvPr>
        </p:nvSpPr>
        <p:spPr>
          <a:xfrm>
            <a:off x="1135981" y="1393699"/>
            <a:ext cx="6886800" cy="1782300"/>
          </a:xfrm>
          <a:prstGeom prst="rect">
            <a:avLst/>
          </a:prstGeom>
        </p:spPr>
        <p:txBody>
          <a:bodyPr anchorCtr="0" anchor="b" bIns="91425" lIns="91425" spcFirstLastPara="1" rIns="91425" wrap="square" tIns="91425">
            <a:noAutofit/>
          </a:bodyPr>
          <a:lstStyle>
            <a:lvl1pPr lvl="0" rtl="0" algn="r">
              <a:spcBef>
                <a:spcPts val="0"/>
              </a:spcBef>
              <a:spcAft>
                <a:spcPts val="0"/>
              </a:spcAft>
              <a:buSzPts val="6000"/>
              <a:buNone/>
              <a:defRPr sz="4800"/>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p:txBody>
      </p:sp>
      <p:sp>
        <p:nvSpPr>
          <p:cNvPr id="10" name="Google Shape;10;p2"/>
          <p:cNvSpPr txBox="1"/>
          <p:nvPr>
            <p:ph idx="1" type="subTitle"/>
          </p:nvPr>
        </p:nvSpPr>
        <p:spPr>
          <a:xfrm>
            <a:off x="3670681" y="2933522"/>
            <a:ext cx="4352100" cy="717000"/>
          </a:xfrm>
          <a:prstGeom prst="rect">
            <a:avLst/>
          </a:prstGeom>
        </p:spPr>
        <p:txBody>
          <a:bodyPr anchorCtr="0" anchor="b" bIns="91425" lIns="91425" spcFirstLastPara="1" rIns="91425" wrap="square" tIns="91425">
            <a:noAutofit/>
          </a:bodyPr>
          <a:lstStyle>
            <a:lvl1pPr lvl="0" rtl="0" algn="r">
              <a:lnSpc>
                <a:spcPct val="100000"/>
              </a:lnSpc>
              <a:spcBef>
                <a:spcPts val="0"/>
              </a:spcBef>
              <a:spcAft>
                <a:spcPts val="0"/>
              </a:spcAft>
              <a:buSzPts val="1200"/>
              <a:buNone/>
              <a:defRPr/>
            </a:lvl1pPr>
            <a:lvl2pPr lvl="1" rtl="0" algn="r">
              <a:lnSpc>
                <a:spcPct val="100000"/>
              </a:lnSpc>
              <a:spcBef>
                <a:spcPts val="0"/>
              </a:spcBef>
              <a:spcAft>
                <a:spcPts val="0"/>
              </a:spcAft>
              <a:buSzPts val="2800"/>
              <a:buNone/>
              <a:defRPr sz="2800"/>
            </a:lvl2pPr>
            <a:lvl3pPr lvl="2" rtl="0" algn="r">
              <a:lnSpc>
                <a:spcPct val="100000"/>
              </a:lnSpc>
              <a:spcBef>
                <a:spcPts val="0"/>
              </a:spcBef>
              <a:spcAft>
                <a:spcPts val="0"/>
              </a:spcAft>
              <a:buSzPts val="2800"/>
              <a:buNone/>
              <a:defRPr sz="2800"/>
            </a:lvl3pPr>
            <a:lvl4pPr lvl="3" rtl="0" algn="r">
              <a:lnSpc>
                <a:spcPct val="100000"/>
              </a:lnSpc>
              <a:spcBef>
                <a:spcPts val="0"/>
              </a:spcBef>
              <a:spcAft>
                <a:spcPts val="0"/>
              </a:spcAft>
              <a:buSzPts val="2800"/>
              <a:buNone/>
              <a:defRPr sz="2800"/>
            </a:lvl4pPr>
            <a:lvl5pPr lvl="4" rtl="0" algn="r">
              <a:lnSpc>
                <a:spcPct val="100000"/>
              </a:lnSpc>
              <a:spcBef>
                <a:spcPts val="0"/>
              </a:spcBef>
              <a:spcAft>
                <a:spcPts val="0"/>
              </a:spcAft>
              <a:buSzPts val="2800"/>
              <a:buNone/>
              <a:defRPr sz="2800"/>
            </a:lvl5pPr>
            <a:lvl6pPr lvl="5" rtl="0" algn="r">
              <a:lnSpc>
                <a:spcPct val="100000"/>
              </a:lnSpc>
              <a:spcBef>
                <a:spcPts val="0"/>
              </a:spcBef>
              <a:spcAft>
                <a:spcPts val="0"/>
              </a:spcAft>
              <a:buSzPts val="2800"/>
              <a:buNone/>
              <a:defRPr sz="2800"/>
            </a:lvl6pPr>
            <a:lvl7pPr lvl="6" rtl="0" algn="r">
              <a:lnSpc>
                <a:spcPct val="100000"/>
              </a:lnSpc>
              <a:spcBef>
                <a:spcPts val="0"/>
              </a:spcBef>
              <a:spcAft>
                <a:spcPts val="0"/>
              </a:spcAft>
              <a:buSzPts val="2800"/>
              <a:buNone/>
              <a:defRPr sz="2800"/>
            </a:lvl7pPr>
            <a:lvl8pPr lvl="7" rtl="0" algn="r">
              <a:lnSpc>
                <a:spcPct val="100000"/>
              </a:lnSpc>
              <a:spcBef>
                <a:spcPts val="0"/>
              </a:spcBef>
              <a:spcAft>
                <a:spcPts val="0"/>
              </a:spcAft>
              <a:buSzPts val="2800"/>
              <a:buNone/>
              <a:defRPr sz="2800"/>
            </a:lvl8pPr>
            <a:lvl9pPr lvl="8" rtl="0" algn="r">
              <a:lnSpc>
                <a:spcPct val="100000"/>
              </a:lnSpc>
              <a:spcBef>
                <a:spcPts val="0"/>
              </a:spcBef>
              <a:spcAft>
                <a:spcPts val="0"/>
              </a:spcAft>
              <a:buSzPts val="2800"/>
              <a:buNone/>
              <a:defRPr sz="2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3">
  <p:cSld name="CUSTOM_22">
    <p:bg>
      <p:bgPr>
        <a:blipFill>
          <a:blip r:embed="rId2">
            <a:alphaModFix/>
          </a:blip>
          <a:stretch>
            <a:fillRect/>
          </a:stretch>
        </a:blipFill>
      </p:bgPr>
    </p:bg>
    <p:spTree>
      <p:nvGrpSpPr>
        <p:cNvPr id="64" name="Shape 64"/>
        <p:cNvGrpSpPr/>
        <p:nvPr/>
      </p:nvGrpSpPr>
      <p:grpSpPr>
        <a:xfrm>
          <a:off x="0" y="0"/>
          <a:ext cx="0" cy="0"/>
          <a:chOff x="0" y="0"/>
          <a:chExt cx="0" cy="0"/>
        </a:xfrm>
      </p:grpSpPr>
      <p:sp>
        <p:nvSpPr>
          <p:cNvPr id="65" name="Google Shape;65;p11"/>
          <p:cNvSpPr txBox="1"/>
          <p:nvPr>
            <p:ph type="ctrTitle"/>
          </p:nvPr>
        </p:nvSpPr>
        <p:spPr>
          <a:xfrm flipH="1">
            <a:off x="2754543" y="1347038"/>
            <a:ext cx="5195700" cy="19212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3600"/>
              <a:buNone/>
              <a:defRPr sz="3600"/>
            </a:lvl1pPr>
            <a:lvl2pPr lvl="1" rtl="0" algn="r">
              <a:spcBef>
                <a:spcPts val="0"/>
              </a:spcBef>
              <a:spcAft>
                <a:spcPts val="0"/>
              </a:spcAft>
              <a:buClr>
                <a:srgbClr val="FFFFFF"/>
              </a:buClr>
              <a:buSzPts val="6500"/>
              <a:buNone/>
              <a:defRPr sz="6500">
                <a:solidFill>
                  <a:srgbClr val="FFFFFF"/>
                </a:solidFill>
              </a:defRPr>
            </a:lvl2pPr>
            <a:lvl3pPr lvl="2" rtl="0" algn="r">
              <a:spcBef>
                <a:spcPts val="0"/>
              </a:spcBef>
              <a:spcAft>
                <a:spcPts val="0"/>
              </a:spcAft>
              <a:buClr>
                <a:srgbClr val="FFFFFF"/>
              </a:buClr>
              <a:buSzPts val="6500"/>
              <a:buNone/>
              <a:defRPr sz="6500">
                <a:solidFill>
                  <a:srgbClr val="FFFFFF"/>
                </a:solidFill>
              </a:defRPr>
            </a:lvl3pPr>
            <a:lvl4pPr lvl="3" rtl="0" algn="r">
              <a:spcBef>
                <a:spcPts val="0"/>
              </a:spcBef>
              <a:spcAft>
                <a:spcPts val="0"/>
              </a:spcAft>
              <a:buClr>
                <a:srgbClr val="FFFFFF"/>
              </a:buClr>
              <a:buSzPts val="6500"/>
              <a:buNone/>
              <a:defRPr sz="6500">
                <a:solidFill>
                  <a:srgbClr val="FFFFFF"/>
                </a:solidFill>
              </a:defRPr>
            </a:lvl4pPr>
            <a:lvl5pPr lvl="4" rtl="0" algn="r">
              <a:spcBef>
                <a:spcPts val="0"/>
              </a:spcBef>
              <a:spcAft>
                <a:spcPts val="0"/>
              </a:spcAft>
              <a:buClr>
                <a:srgbClr val="FFFFFF"/>
              </a:buClr>
              <a:buSzPts val="6500"/>
              <a:buNone/>
              <a:defRPr sz="6500">
                <a:solidFill>
                  <a:srgbClr val="FFFFFF"/>
                </a:solidFill>
              </a:defRPr>
            </a:lvl5pPr>
            <a:lvl6pPr lvl="5" rtl="0" algn="r">
              <a:spcBef>
                <a:spcPts val="0"/>
              </a:spcBef>
              <a:spcAft>
                <a:spcPts val="0"/>
              </a:spcAft>
              <a:buClr>
                <a:srgbClr val="FFFFFF"/>
              </a:buClr>
              <a:buSzPts val="6500"/>
              <a:buNone/>
              <a:defRPr sz="6500">
                <a:solidFill>
                  <a:srgbClr val="FFFFFF"/>
                </a:solidFill>
              </a:defRPr>
            </a:lvl6pPr>
            <a:lvl7pPr lvl="6" rtl="0" algn="r">
              <a:spcBef>
                <a:spcPts val="0"/>
              </a:spcBef>
              <a:spcAft>
                <a:spcPts val="0"/>
              </a:spcAft>
              <a:buClr>
                <a:srgbClr val="FFFFFF"/>
              </a:buClr>
              <a:buSzPts val="6500"/>
              <a:buNone/>
              <a:defRPr sz="6500">
                <a:solidFill>
                  <a:srgbClr val="FFFFFF"/>
                </a:solidFill>
              </a:defRPr>
            </a:lvl7pPr>
            <a:lvl8pPr lvl="7" rtl="0" algn="r">
              <a:spcBef>
                <a:spcPts val="0"/>
              </a:spcBef>
              <a:spcAft>
                <a:spcPts val="0"/>
              </a:spcAft>
              <a:buClr>
                <a:srgbClr val="FFFFFF"/>
              </a:buClr>
              <a:buSzPts val="6500"/>
              <a:buNone/>
              <a:defRPr sz="6500">
                <a:solidFill>
                  <a:srgbClr val="FFFFFF"/>
                </a:solidFill>
              </a:defRPr>
            </a:lvl8pPr>
            <a:lvl9pPr lvl="8" rtl="0" algn="r">
              <a:spcBef>
                <a:spcPts val="0"/>
              </a:spcBef>
              <a:spcAft>
                <a:spcPts val="0"/>
              </a:spcAft>
              <a:buClr>
                <a:srgbClr val="FFFFFF"/>
              </a:buClr>
              <a:buSzPts val="6500"/>
              <a:buNone/>
              <a:defRPr sz="6500">
                <a:solidFill>
                  <a:srgbClr val="FFFFFF"/>
                </a:solidFill>
              </a:defRPr>
            </a:lvl9pPr>
          </a:lstStyle>
          <a:p/>
        </p:txBody>
      </p:sp>
      <p:sp>
        <p:nvSpPr>
          <p:cNvPr id="66" name="Google Shape;66;p11"/>
          <p:cNvSpPr txBox="1"/>
          <p:nvPr>
            <p:ph hasCustomPrompt="1" idx="2" type="title"/>
          </p:nvPr>
        </p:nvSpPr>
        <p:spPr>
          <a:xfrm flipH="1">
            <a:off x="4970943" y="1035213"/>
            <a:ext cx="2979300" cy="7545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9600"/>
              <a:buNone/>
              <a:defRPr sz="9600"/>
            </a:lvl1pPr>
            <a:lvl2pPr lvl="1"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67" name="Google Shape;67;p11"/>
          <p:cNvSpPr txBox="1"/>
          <p:nvPr>
            <p:ph idx="1" type="subTitle"/>
          </p:nvPr>
        </p:nvSpPr>
        <p:spPr>
          <a:xfrm>
            <a:off x="3725343" y="2742989"/>
            <a:ext cx="4224900" cy="536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200"/>
              <a:buNone/>
              <a:defRPr sz="1100"/>
            </a:lvl1pPr>
            <a:lvl2pPr lvl="1" rtl="0" algn="r">
              <a:lnSpc>
                <a:spcPct val="100000"/>
              </a:lnSpc>
              <a:spcBef>
                <a:spcPts val="0"/>
              </a:spcBef>
              <a:spcAft>
                <a:spcPts val="0"/>
              </a:spcAft>
              <a:buSzPts val="1200"/>
              <a:buNone/>
              <a:defRPr/>
            </a:lvl2pPr>
            <a:lvl3pPr lvl="2" rtl="0" algn="r">
              <a:lnSpc>
                <a:spcPct val="100000"/>
              </a:lnSpc>
              <a:spcBef>
                <a:spcPts val="0"/>
              </a:spcBef>
              <a:spcAft>
                <a:spcPts val="0"/>
              </a:spcAft>
              <a:buSzPts val="1200"/>
              <a:buNone/>
              <a:defRPr/>
            </a:lvl3pPr>
            <a:lvl4pPr lvl="3" rtl="0" algn="r">
              <a:lnSpc>
                <a:spcPct val="100000"/>
              </a:lnSpc>
              <a:spcBef>
                <a:spcPts val="0"/>
              </a:spcBef>
              <a:spcAft>
                <a:spcPts val="0"/>
              </a:spcAft>
              <a:buSzPts val="1200"/>
              <a:buNone/>
              <a:defRPr/>
            </a:lvl4pPr>
            <a:lvl5pPr lvl="4" rtl="0" algn="r">
              <a:lnSpc>
                <a:spcPct val="100000"/>
              </a:lnSpc>
              <a:spcBef>
                <a:spcPts val="0"/>
              </a:spcBef>
              <a:spcAft>
                <a:spcPts val="0"/>
              </a:spcAft>
              <a:buSzPts val="1200"/>
              <a:buNone/>
              <a:defRPr/>
            </a:lvl5pPr>
            <a:lvl6pPr lvl="5" rtl="0" algn="r">
              <a:lnSpc>
                <a:spcPct val="100000"/>
              </a:lnSpc>
              <a:spcBef>
                <a:spcPts val="0"/>
              </a:spcBef>
              <a:spcAft>
                <a:spcPts val="0"/>
              </a:spcAft>
              <a:buSzPts val="1200"/>
              <a:buNone/>
              <a:defRPr/>
            </a:lvl6pPr>
            <a:lvl7pPr lvl="6" rtl="0" algn="r">
              <a:lnSpc>
                <a:spcPct val="100000"/>
              </a:lnSpc>
              <a:spcBef>
                <a:spcPts val="0"/>
              </a:spcBef>
              <a:spcAft>
                <a:spcPts val="0"/>
              </a:spcAft>
              <a:buSzPts val="1200"/>
              <a:buNone/>
              <a:defRPr/>
            </a:lvl7pPr>
            <a:lvl8pPr lvl="7" rtl="0" algn="r">
              <a:lnSpc>
                <a:spcPct val="100000"/>
              </a:lnSpc>
              <a:spcBef>
                <a:spcPts val="0"/>
              </a:spcBef>
              <a:spcAft>
                <a:spcPts val="0"/>
              </a:spcAft>
              <a:buSzPts val="1200"/>
              <a:buNone/>
              <a:defRPr/>
            </a:lvl8pPr>
            <a:lvl9pPr lvl="8" rtl="0" algn="r">
              <a:lnSpc>
                <a:spcPct val="100000"/>
              </a:lnSpc>
              <a:spcBef>
                <a:spcPts val="0"/>
              </a:spcBef>
              <a:spcAft>
                <a:spcPts val="0"/>
              </a:spcAft>
              <a:buSzPts val="1200"/>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x Columns">
  <p:cSld name="CUSTOM_25">
    <p:bg>
      <p:bgPr>
        <a:blipFill>
          <a:blip r:embed="rId2">
            <a:alphaModFix/>
          </a:blip>
          <a:stretch>
            <a:fillRect/>
          </a:stretch>
        </a:blipFill>
      </p:bgPr>
    </p:bg>
    <p:spTree>
      <p:nvGrpSpPr>
        <p:cNvPr id="68" name="Shape 68"/>
        <p:cNvGrpSpPr/>
        <p:nvPr/>
      </p:nvGrpSpPr>
      <p:grpSpPr>
        <a:xfrm>
          <a:off x="0" y="0"/>
          <a:ext cx="0" cy="0"/>
          <a:chOff x="0" y="0"/>
          <a:chExt cx="0" cy="0"/>
        </a:xfrm>
      </p:grpSpPr>
      <p:sp>
        <p:nvSpPr>
          <p:cNvPr id="69" name="Google Shape;69;p12"/>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
        <p:nvSpPr>
          <p:cNvPr id="70" name="Google Shape;70;p12"/>
          <p:cNvSpPr txBox="1"/>
          <p:nvPr>
            <p:ph idx="2" type="ctrTitle"/>
          </p:nvPr>
        </p:nvSpPr>
        <p:spPr>
          <a:xfrm>
            <a:off x="464478" y="1806500"/>
            <a:ext cx="17805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p:txBody>
      </p:sp>
      <p:sp>
        <p:nvSpPr>
          <p:cNvPr id="71" name="Google Shape;71;p12"/>
          <p:cNvSpPr txBox="1"/>
          <p:nvPr>
            <p:ph idx="1" type="subTitle"/>
          </p:nvPr>
        </p:nvSpPr>
        <p:spPr>
          <a:xfrm>
            <a:off x="616128" y="2100749"/>
            <a:ext cx="1477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72" name="Google Shape;72;p12"/>
          <p:cNvSpPr txBox="1"/>
          <p:nvPr>
            <p:ph idx="3" type="ctrTitle"/>
          </p:nvPr>
        </p:nvSpPr>
        <p:spPr>
          <a:xfrm>
            <a:off x="2077426" y="1806500"/>
            <a:ext cx="17805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p:txBody>
      </p:sp>
      <p:sp>
        <p:nvSpPr>
          <p:cNvPr id="73" name="Google Shape;73;p12"/>
          <p:cNvSpPr txBox="1"/>
          <p:nvPr>
            <p:ph idx="4" type="subTitle"/>
          </p:nvPr>
        </p:nvSpPr>
        <p:spPr>
          <a:xfrm>
            <a:off x="2229076" y="2100749"/>
            <a:ext cx="1477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74" name="Google Shape;74;p12"/>
          <p:cNvSpPr txBox="1"/>
          <p:nvPr>
            <p:ph idx="5" type="ctrTitle"/>
          </p:nvPr>
        </p:nvSpPr>
        <p:spPr>
          <a:xfrm>
            <a:off x="3690375" y="1806500"/>
            <a:ext cx="17805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p:txBody>
      </p:sp>
      <p:sp>
        <p:nvSpPr>
          <p:cNvPr id="75" name="Google Shape;75;p12"/>
          <p:cNvSpPr txBox="1"/>
          <p:nvPr>
            <p:ph idx="6" type="subTitle"/>
          </p:nvPr>
        </p:nvSpPr>
        <p:spPr>
          <a:xfrm>
            <a:off x="3842025" y="2100749"/>
            <a:ext cx="1477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76" name="Google Shape;76;p12"/>
          <p:cNvSpPr txBox="1"/>
          <p:nvPr>
            <p:ph idx="7" type="ctrTitle"/>
          </p:nvPr>
        </p:nvSpPr>
        <p:spPr>
          <a:xfrm>
            <a:off x="3707117" y="3549862"/>
            <a:ext cx="17805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p:txBody>
      </p:sp>
      <p:sp>
        <p:nvSpPr>
          <p:cNvPr id="77" name="Google Shape;77;p12"/>
          <p:cNvSpPr txBox="1"/>
          <p:nvPr>
            <p:ph idx="8" type="subTitle"/>
          </p:nvPr>
        </p:nvSpPr>
        <p:spPr>
          <a:xfrm>
            <a:off x="3858772" y="3890201"/>
            <a:ext cx="1477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78" name="Google Shape;78;p12"/>
          <p:cNvSpPr txBox="1"/>
          <p:nvPr>
            <p:ph idx="9" type="ctrTitle"/>
          </p:nvPr>
        </p:nvSpPr>
        <p:spPr>
          <a:xfrm>
            <a:off x="5343519" y="3549862"/>
            <a:ext cx="17805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p:txBody>
      </p:sp>
      <p:sp>
        <p:nvSpPr>
          <p:cNvPr id="79" name="Google Shape;79;p12"/>
          <p:cNvSpPr txBox="1"/>
          <p:nvPr>
            <p:ph idx="13" type="subTitle"/>
          </p:nvPr>
        </p:nvSpPr>
        <p:spPr>
          <a:xfrm>
            <a:off x="5500261" y="3890201"/>
            <a:ext cx="1477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80" name="Google Shape;80;p12"/>
          <p:cNvSpPr txBox="1"/>
          <p:nvPr>
            <p:ph idx="14" type="ctrTitle"/>
          </p:nvPr>
        </p:nvSpPr>
        <p:spPr>
          <a:xfrm>
            <a:off x="6979921" y="3549862"/>
            <a:ext cx="17805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p:txBody>
      </p:sp>
      <p:sp>
        <p:nvSpPr>
          <p:cNvPr id="81" name="Google Shape;81;p12"/>
          <p:cNvSpPr txBox="1"/>
          <p:nvPr>
            <p:ph idx="15" type="subTitle"/>
          </p:nvPr>
        </p:nvSpPr>
        <p:spPr>
          <a:xfrm>
            <a:off x="7141750" y="3890201"/>
            <a:ext cx="14568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s">
  <p:cSld name="CUSTOM_25_1">
    <p:bg>
      <p:bgPr>
        <a:blipFill>
          <a:blip r:embed="rId2">
            <a:alphaModFix/>
          </a:blip>
          <a:stretch>
            <a:fillRect/>
          </a:stretch>
        </a:blipFill>
      </p:bgPr>
    </p:bg>
    <p:spTree>
      <p:nvGrpSpPr>
        <p:cNvPr id="82" name="Shape 82"/>
        <p:cNvGrpSpPr/>
        <p:nvPr/>
      </p:nvGrpSpPr>
      <p:grpSpPr>
        <a:xfrm>
          <a:off x="0" y="0"/>
          <a:ext cx="0" cy="0"/>
          <a:chOff x="0" y="0"/>
          <a:chExt cx="0" cy="0"/>
        </a:xfrm>
      </p:grpSpPr>
      <p:sp>
        <p:nvSpPr>
          <p:cNvPr id="83" name="Google Shape;83;p13"/>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
        <p:nvSpPr>
          <p:cNvPr id="84" name="Google Shape;84;p13"/>
          <p:cNvSpPr txBox="1"/>
          <p:nvPr>
            <p:ph idx="2" type="ctrTitle"/>
          </p:nvPr>
        </p:nvSpPr>
        <p:spPr>
          <a:xfrm>
            <a:off x="1741950" y="2846700"/>
            <a:ext cx="1257900" cy="4275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None/>
              <a:defRPr sz="14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85" name="Google Shape;85;p13"/>
          <p:cNvSpPr txBox="1"/>
          <p:nvPr>
            <p:ph idx="1" type="subTitle"/>
          </p:nvPr>
        </p:nvSpPr>
        <p:spPr>
          <a:xfrm>
            <a:off x="1741950" y="1650025"/>
            <a:ext cx="2157300" cy="1003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100"/>
              <a:buNone/>
              <a:defRPr sz="13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86" name="Google Shape;86;p13"/>
          <p:cNvSpPr txBox="1"/>
          <p:nvPr>
            <p:ph idx="3" type="ctrTitle"/>
          </p:nvPr>
        </p:nvSpPr>
        <p:spPr>
          <a:xfrm>
            <a:off x="5633751" y="3635300"/>
            <a:ext cx="1780500" cy="4275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000"/>
              <a:buNone/>
              <a:defRPr sz="14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87" name="Google Shape;87;p13"/>
          <p:cNvSpPr txBox="1"/>
          <p:nvPr>
            <p:ph idx="4" type="subTitle"/>
          </p:nvPr>
        </p:nvSpPr>
        <p:spPr>
          <a:xfrm>
            <a:off x="5256958" y="2440056"/>
            <a:ext cx="2157300" cy="1003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100"/>
              <a:buNone/>
              <a:defRPr sz="13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2">
  <p:cSld name="CUSTOM_15_1">
    <p:bg>
      <p:bgPr>
        <a:blipFill>
          <a:blip r:embed="rId2">
            <a:alphaModFix/>
          </a:blip>
          <a:stretch>
            <a:fillRect/>
          </a:stretch>
        </a:blipFill>
      </p:bgPr>
    </p:bg>
    <p:spTree>
      <p:nvGrpSpPr>
        <p:cNvPr id="88" name="Shape 88"/>
        <p:cNvGrpSpPr/>
        <p:nvPr/>
      </p:nvGrpSpPr>
      <p:grpSpPr>
        <a:xfrm>
          <a:off x="0" y="0"/>
          <a:ext cx="0" cy="0"/>
          <a:chOff x="0" y="0"/>
          <a:chExt cx="0" cy="0"/>
        </a:xfrm>
      </p:grpSpPr>
      <p:sp>
        <p:nvSpPr>
          <p:cNvPr id="89" name="Google Shape;89;p14"/>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4">
  <p:cSld name="CUSTOM_27">
    <p:bg>
      <p:bgPr>
        <a:blipFill>
          <a:blip r:embed="rId2">
            <a:alphaModFix/>
          </a:blip>
          <a:stretch>
            <a:fillRect/>
          </a:stretch>
        </a:blipFill>
      </p:bgPr>
    </p:bg>
    <p:spTree>
      <p:nvGrpSpPr>
        <p:cNvPr id="90" name="Shape 90"/>
        <p:cNvGrpSpPr/>
        <p:nvPr/>
      </p:nvGrpSpPr>
      <p:grpSpPr>
        <a:xfrm>
          <a:off x="0" y="0"/>
          <a:ext cx="0" cy="0"/>
          <a:chOff x="0" y="0"/>
          <a:chExt cx="0" cy="0"/>
        </a:xfrm>
      </p:grpSpPr>
      <p:sp>
        <p:nvSpPr>
          <p:cNvPr id="91" name="Google Shape;91;p15"/>
          <p:cNvSpPr txBox="1"/>
          <p:nvPr>
            <p:ph type="ctrTitle"/>
          </p:nvPr>
        </p:nvSpPr>
        <p:spPr>
          <a:xfrm flipH="1">
            <a:off x="1180003" y="1347038"/>
            <a:ext cx="5195700" cy="19212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3600"/>
              <a:buNone/>
              <a:defRPr sz="3600"/>
            </a:lvl1pPr>
            <a:lvl2pPr lvl="1" rtl="0">
              <a:spcBef>
                <a:spcPts val="0"/>
              </a:spcBef>
              <a:spcAft>
                <a:spcPts val="0"/>
              </a:spcAft>
              <a:buClr>
                <a:srgbClr val="FFFFFF"/>
              </a:buClr>
              <a:buSzPts val="6500"/>
              <a:buNone/>
              <a:defRPr sz="6500">
                <a:solidFill>
                  <a:srgbClr val="FFFFFF"/>
                </a:solidFill>
              </a:defRPr>
            </a:lvl2pPr>
            <a:lvl3pPr lvl="2" rtl="0">
              <a:spcBef>
                <a:spcPts val="0"/>
              </a:spcBef>
              <a:spcAft>
                <a:spcPts val="0"/>
              </a:spcAft>
              <a:buClr>
                <a:srgbClr val="FFFFFF"/>
              </a:buClr>
              <a:buSzPts val="6500"/>
              <a:buNone/>
              <a:defRPr sz="6500">
                <a:solidFill>
                  <a:srgbClr val="FFFFFF"/>
                </a:solidFill>
              </a:defRPr>
            </a:lvl3pPr>
            <a:lvl4pPr lvl="3" rtl="0">
              <a:spcBef>
                <a:spcPts val="0"/>
              </a:spcBef>
              <a:spcAft>
                <a:spcPts val="0"/>
              </a:spcAft>
              <a:buClr>
                <a:srgbClr val="FFFFFF"/>
              </a:buClr>
              <a:buSzPts val="6500"/>
              <a:buNone/>
              <a:defRPr sz="6500">
                <a:solidFill>
                  <a:srgbClr val="FFFFFF"/>
                </a:solidFill>
              </a:defRPr>
            </a:lvl4pPr>
            <a:lvl5pPr lvl="4" rtl="0">
              <a:spcBef>
                <a:spcPts val="0"/>
              </a:spcBef>
              <a:spcAft>
                <a:spcPts val="0"/>
              </a:spcAft>
              <a:buClr>
                <a:srgbClr val="FFFFFF"/>
              </a:buClr>
              <a:buSzPts val="6500"/>
              <a:buNone/>
              <a:defRPr sz="6500">
                <a:solidFill>
                  <a:srgbClr val="FFFFFF"/>
                </a:solidFill>
              </a:defRPr>
            </a:lvl5pPr>
            <a:lvl6pPr lvl="5" rtl="0">
              <a:spcBef>
                <a:spcPts val="0"/>
              </a:spcBef>
              <a:spcAft>
                <a:spcPts val="0"/>
              </a:spcAft>
              <a:buClr>
                <a:srgbClr val="FFFFFF"/>
              </a:buClr>
              <a:buSzPts val="6500"/>
              <a:buNone/>
              <a:defRPr sz="6500">
                <a:solidFill>
                  <a:srgbClr val="FFFFFF"/>
                </a:solidFill>
              </a:defRPr>
            </a:lvl6pPr>
            <a:lvl7pPr lvl="6" rtl="0">
              <a:spcBef>
                <a:spcPts val="0"/>
              </a:spcBef>
              <a:spcAft>
                <a:spcPts val="0"/>
              </a:spcAft>
              <a:buClr>
                <a:srgbClr val="FFFFFF"/>
              </a:buClr>
              <a:buSzPts val="6500"/>
              <a:buNone/>
              <a:defRPr sz="6500">
                <a:solidFill>
                  <a:srgbClr val="FFFFFF"/>
                </a:solidFill>
              </a:defRPr>
            </a:lvl7pPr>
            <a:lvl8pPr lvl="7" rtl="0">
              <a:spcBef>
                <a:spcPts val="0"/>
              </a:spcBef>
              <a:spcAft>
                <a:spcPts val="0"/>
              </a:spcAft>
              <a:buClr>
                <a:srgbClr val="FFFFFF"/>
              </a:buClr>
              <a:buSzPts val="6500"/>
              <a:buNone/>
              <a:defRPr sz="6500">
                <a:solidFill>
                  <a:srgbClr val="FFFFFF"/>
                </a:solidFill>
              </a:defRPr>
            </a:lvl8pPr>
            <a:lvl9pPr lvl="8" rtl="0">
              <a:spcBef>
                <a:spcPts val="0"/>
              </a:spcBef>
              <a:spcAft>
                <a:spcPts val="0"/>
              </a:spcAft>
              <a:buClr>
                <a:srgbClr val="FFFFFF"/>
              </a:buClr>
              <a:buSzPts val="6500"/>
              <a:buNone/>
              <a:defRPr sz="6500">
                <a:solidFill>
                  <a:srgbClr val="FFFFFF"/>
                </a:solidFill>
              </a:defRPr>
            </a:lvl9pPr>
          </a:lstStyle>
          <a:p/>
        </p:txBody>
      </p:sp>
      <p:sp>
        <p:nvSpPr>
          <p:cNvPr id="92" name="Google Shape;92;p15"/>
          <p:cNvSpPr txBox="1"/>
          <p:nvPr>
            <p:ph hasCustomPrompt="1" idx="2" type="title"/>
          </p:nvPr>
        </p:nvSpPr>
        <p:spPr>
          <a:xfrm flipH="1">
            <a:off x="1180003" y="1035213"/>
            <a:ext cx="2979300" cy="7545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9600"/>
              <a:buNone/>
              <a:defRPr sz="96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93" name="Google Shape;93;p15"/>
          <p:cNvSpPr txBox="1"/>
          <p:nvPr>
            <p:ph idx="1" type="subTitle"/>
          </p:nvPr>
        </p:nvSpPr>
        <p:spPr>
          <a:xfrm>
            <a:off x="1180003" y="2742989"/>
            <a:ext cx="4224900" cy="536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200"/>
              <a:buNone/>
              <a:defRPr sz="1100"/>
            </a:lvl1pPr>
            <a:lvl2pPr lvl="1" rtl="0" algn="r">
              <a:lnSpc>
                <a:spcPct val="100000"/>
              </a:lnSpc>
              <a:spcBef>
                <a:spcPts val="0"/>
              </a:spcBef>
              <a:spcAft>
                <a:spcPts val="0"/>
              </a:spcAft>
              <a:buSzPts val="1200"/>
              <a:buNone/>
              <a:defRPr/>
            </a:lvl2pPr>
            <a:lvl3pPr lvl="2" rtl="0" algn="r">
              <a:lnSpc>
                <a:spcPct val="100000"/>
              </a:lnSpc>
              <a:spcBef>
                <a:spcPts val="0"/>
              </a:spcBef>
              <a:spcAft>
                <a:spcPts val="0"/>
              </a:spcAft>
              <a:buSzPts val="1200"/>
              <a:buNone/>
              <a:defRPr/>
            </a:lvl3pPr>
            <a:lvl4pPr lvl="3" rtl="0" algn="r">
              <a:lnSpc>
                <a:spcPct val="100000"/>
              </a:lnSpc>
              <a:spcBef>
                <a:spcPts val="0"/>
              </a:spcBef>
              <a:spcAft>
                <a:spcPts val="0"/>
              </a:spcAft>
              <a:buSzPts val="1200"/>
              <a:buNone/>
              <a:defRPr/>
            </a:lvl4pPr>
            <a:lvl5pPr lvl="4" rtl="0" algn="r">
              <a:lnSpc>
                <a:spcPct val="100000"/>
              </a:lnSpc>
              <a:spcBef>
                <a:spcPts val="0"/>
              </a:spcBef>
              <a:spcAft>
                <a:spcPts val="0"/>
              </a:spcAft>
              <a:buSzPts val="1200"/>
              <a:buNone/>
              <a:defRPr/>
            </a:lvl5pPr>
            <a:lvl6pPr lvl="5" rtl="0" algn="r">
              <a:lnSpc>
                <a:spcPct val="100000"/>
              </a:lnSpc>
              <a:spcBef>
                <a:spcPts val="0"/>
              </a:spcBef>
              <a:spcAft>
                <a:spcPts val="0"/>
              </a:spcAft>
              <a:buSzPts val="1200"/>
              <a:buNone/>
              <a:defRPr/>
            </a:lvl6pPr>
            <a:lvl7pPr lvl="6" rtl="0" algn="r">
              <a:lnSpc>
                <a:spcPct val="100000"/>
              </a:lnSpc>
              <a:spcBef>
                <a:spcPts val="0"/>
              </a:spcBef>
              <a:spcAft>
                <a:spcPts val="0"/>
              </a:spcAft>
              <a:buSzPts val="1200"/>
              <a:buNone/>
              <a:defRPr/>
            </a:lvl7pPr>
            <a:lvl8pPr lvl="7" rtl="0" algn="r">
              <a:lnSpc>
                <a:spcPct val="100000"/>
              </a:lnSpc>
              <a:spcBef>
                <a:spcPts val="0"/>
              </a:spcBef>
              <a:spcAft>
                <a:spcPts val="0"/>
              </a:spcAft>
              <a:buSzPts val="1200"/>
              <a:buNone/>
              <a:defRPr/>
            </a:lvl8pPr>
            <a:lvl9pPr lvl="8" rtl="0" algn="r">
              <a:lnSpc>
                <a:spcPct val="100000"/>
              </a:lnSpc>
              <a:spcBef>
                <a:spcPts val="0"/>
              </a:spcBef>
              <a:spcAft>
                <a:spcPts val="0"/>
              </a:spcAft>
              <a:buSzPts val="12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Columns">
  <p:cSld name="CUSTOM_28">
    <p:bg>
      <p:bgPr>
        <a:blipFill>
          <a:blip r:embed="rId2">
            <a:alphaModFix/>
          </a:blip>
          <a:stretch>
            <a:fillRect/>
          </a:stretch>
        </a:blipFill>
      </p:bgPr>
    </p:bg>
    <p:spTree>
      <p:nvGrpSpPr>
        <p:cNvPr id="94" name="Shape 94"/>
        <p:cNvGrpSpPr/>
        <p:nvPr/>
      </p:nvGrpSpPr>
      <p:grpSpPr>
        <a:xfrm>
          <a:off x="0" y="0"/>
          <a:ext cx="0" cy="0"/>
          <a:chOff x="0" y="0"/>
          <a:chExt cx="0" cy="0"/>
        </a:xfrm>
      </p:grpSpPr>
      <p:sp>
        <p:nvSpPr>
          <p:cNvPr id="95" name="Google Shape;95;p16"/>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
        <p:nvSpPr>
          <p:cNvPr id="96" name="Google Shape;96;p16"/>
          <p:cNvSpPr txBox="1"/>
          <p:nvPr>
            <p:ph idx="2" type="ctrTitle"/>
          </p:nvPr>
        </p:nvSpPr>
        <p:spPr>
          <a:xfrm>
            <a:off x="2285760" y="1652042"/>
            <a:ext cx="1793100" cy="4275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p:txBody>
      </p:sp>
      <p:sp>
        <p:nvSpPr>
          <p:cNvPr id="97" name="Google Shape;97;p16"/>
          <p:cNvSpPr txBox="1"/>
          <p:nvPr>
            <p:ph idx="1" type="subTitle"/>
          </p:nvPr>
        </p:nvSpPr>
        <p:spPr>
          <a:xfrm>
            <a:off x="2285760" y="1946292"/>
            <a:ext cx="1708200" cy="1003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100"/>
              <a:buNone/>
              <a:defRPr sz="11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98" name="Google Shape;98;p16"/>
          <p:cNvSpPr txBox="1"/>
          <p:nvPr>
            <p:ph idx="3" type="ctrTitle"/>
          </p:nvPr>
        </p:nvSpPr>
        <p:spPr>
          <a:xfrm>
            <a:off x="2285760" y="3570573"/>
            <a:ext cx="1793100" cy="4275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p:txBody>
      </p:sp>
      <p:sp>
        <p:nvSpPr>
          <p:cNvPr id="99" name="Google Shape;99;p16"/>
          <p:cNvSpPr txBox="1"/>
          <p:nvPr>
            <p:ph idx="4" type="subTitle"/>
          </p:nvPr>
        </p:nvSpPr>
        <p:spPr>
          <a:xfrm>
            <a:off x="2285760" y="3864823"/>
            <a:ext cx="1708200" cy="1003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100"/>
              <a:buNone/>
              <a:defRPr sz="11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100" name="Google Shape;100;p16"/>
          <p:cNvSpPr txBox="1"/>
          <p:nvPr>
            <p:ph idx="5" type="ctrTitle"/>
          </p:nvPr>
        </p:nvSpPr>
        <p:spPr>
          <a:xfrm>
            <a:off x="5047297" y="1652042"/>
            <a:ext cx="1793100" cy="4275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400"/>
              <a:buNone/>
              <a:defRPr sz="1400"/>
            </a:lvl1pPr>
            <a:lvl2pPr lvl="1" rtl="0" algn="r">
              <a:spcBef>
                <a:spcPts val="0"/>
              </a:spcBef>
              <a:spcAft>
                <a:spcPts val="0"/>
              </a:spcAft>
              <a:buClr>
                <a:srgbClr val="000000"/>
              </a:buClr>
              <a:buSzPts val="1400"/>
              <a:buNone/>
              <a:defRPr sz="1400">
                <a:solidFill>
                  <a:srgbClr val="000000"/>
                </a:solidFill>
              </a:defRPr>
            </a:lvl2pPr>
            <a:lvl3pPr lvl="2" rtl="0" algn="r">
              <a:spcBef>
                <a:spcPts val="0"/>
              </a:spcBef>
              <a:spcAft>
                <a:spcPts val="0"/>
              </a:spcAft>
              <a:buClr>
                <a:srgbClr val="000000"/>
              </a:buClr>
              <a:buSzPts val="1400"/>
              <a:buNone/>
              <a:defRPr sz="1400">
                <a:solidFill>
                  <a:srgbClr val="000000"/>
                </a:solidFill>
              </a:defRPr>
            </a:lvl3pPr>
            <a:lvl4pPr lvl="3" rtl="0" algn="r">
              <a:spcBef>
                <a:spcPts val="0"/>
              </a:spcBef>
              <a:spcAft>
                <a:spcPts val="0"/>
              </a:spcAft>
              <a:buClr>
                <a:srgbClr val="000000"/>
              </a:buClr>
              <a:buSzPts val="1400"/>
              <a:buNone/>
              <a:defRPr sz="1400">
                <a:solidFill>
                  <a:srgbClr val="000000"/>
                </a:solidFill>
              </a:defRPr>
            </a:lvl4pPr>
            <a:lvl5pPr lvl="4" rtl="0" algn="r">
              <a:spcBef>
                <a:spcPts val="0"/>
              </a:spcBef>
              <a:spcAft>
                <a:spcPts val="0"/>
              </a:spcAft>
              <a:buClr>
                <a:srgbClr val="000000"/>
              </a:buClr>
              <a:buSzPts val="1400"/>
              <a:buNone/>
              <a:defRPr sz="1400">
                <a:solidFill>
                  <a:srgbClr val="000000"/>
                </a:solidFill>
              </a:defRPr>
            </a:lvl5pPr>
            <a:lvl6pPr lvl="5" rtl="0" algn="r">
              <a:spcBef>
                <a:spcPts val="0"/>
              </a:spcBef>
              <a:spcAft>
                <a:spcPts val="0"/>
              </a:spcAft>
              <a:buClr>
                <a:srgbClr val="000000"/>
              </a:buClr>
              <a:buSzPts val="1400"/>
              <a:buNone/>
              <a:defRPr sz="1400">
                <a:solidFill>
                  <a:srgbClr val="000000"/>
                </a:solidFill>
              </a:defRPr>
            </a:lvl6pPr>
            <a:lvl7pPr lvl="6" rtl="0" algn="r">
              <a:spcBef>
                <a:spcPts val="0"/>
              </a:spcBef>
              <a:spcAft>
                <a:spcPts val="0"/>
              </a:spcAft>
              <a:buClr>
                <a:srgbClr val="000000"/>
              </a:buClr>
              <a:buSzPts val="1400"/>
              <a:buNone/>
              <a:defRPr sz="1400">
                <a:solidFill>
                  <a:srgbClr val="000000"/>
                </a:solidFill>
              </a:defRPr>
            </a:lvl7pPr>
            <a:lvl8pPr lvl="7" rtl="0" algn="r">
              <a:spcBef>
                <a:spcPts val="0"/>
              </a:spcBef>
              <a:spcAft>
                <a:spcPts val="0"/>
              </a:spcAft>
              <a:buClr>
                <a:srgbClr val="000000"/>
              </a:buClr>
              <a:buSzPts val="1400"/>
              <a:buNone/>
              <a:defRPr sz="1400">
                <a:solidFill>
                  <a:srgbClr val="000000"/>
                </a:solidFill>
              </a:defRPr>
            </a:lvl8pPr>
            <a:lvl9pPr lvl="8" rtl="0" algn="r">
              <a:spcBef>
                <a:spcPts val="0"/>
              </a:spcBef>
              <a:spcAft>
                <a:spcPts val="0"/>
              </a:spcAft>
              <a:buClr>
                <a:srgbClr val="000000"/>
              </a:buClr>
              <a:buSzPts val="1400"/>
              <a:buNone/>
              <a:defRPr sz="1400">
                <a:solidFill>
                  <a:srgbClr val="000000"/>
                </a:solidFill>
              </a:defRPr>
            </a:lvl9pPr>
          </a:lstStyle>
          <a:p/>
        </p:txBody>
      </p:sp>
      <p:sp>
        <p:nvSpPr>
          <p:cNvPr id="101" name="Google Shape;101;p16"/>
          <p:cNvSpPr txBox="1"/>
          <p:nvPr>
            <p:ph idx="6" type="subTitle"/>
          </p:nvPr>
        </p:nvSpPr>
        <p:spPr>
          <a:xfrm>
            <a:off x="5047299" y="1946292"/>
            <a:ext cx="1793100" cy="1003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100"/>
              <a:buNone/>
              <a:defRPr sz="1100"/>
            </a:lvl1pPr>
            <a:lvl2pPr lvl="1" rtl="0" algn="r">
              <a:lnSpc>
                <a:spcPct val="100000"/>
              </a:lnSpc>
              <a:spcBef>
                <a:spcPts val="0"/>
              </a:spcBef>
              <a:spcAft>
                <a:spcPts val="0"/>
              </a:spcAft>
              <a:buSzPts val="1100"/>
              <a:buNone/>
              <a:defRPr sz="1100"/>
            </a:lvl2pPr>
            <a:lvl3pPr lvl="2" rtl="0" algn="r">
              <a:lnSpc>
                <a:spcPct val="100000"/>
              </a:lnSpc>
              <a:spcBef>
                <a:spcPts val="0"/>
              </a:spcBef>
              <a:spcAft>
                <a:spcPts val="0"/>
              </a:spcAft>
              <a:buSzPts val="1100"/>
              <a:buNone/>
              <a:defRPr sz="1100"/>
            </a:lvl3pPr>
            <a:lvl4pPr lvl="3" rtl="0" algn="r">
              <a:lnSpc>
                <a:spcPct val="100000"/>
              </a:lnSpc>
              <a:spcBef>
                <a:spcPts val="0"/>
              </a:spcBef>
              <a:spcAft>
                <a:spcPts val="0"/>
              </a:spcAft>
              <a:buSzPts val="1100"/>
              <a:buNone/>
              <a:defRPr sz="1100"/>
            </a:lvl4pPr>
            <a:lvl5pPr lvl="4" rtl="0" algn="r">
              <a:lnSpc>
                <a:spcPct val="100000"/>
              </a:lnSpc>
              <a:spcBef>
                <a:spcPts val="0"/>
              </a:spcBef>
              <a:spcAft>
                <a:spcPts val="0"/>
              </a:spcAft>
              <a:buSzPts val="1100"/>
              <a:buNone/>
              <a:defRPr sz="1100"/>
            </a:lvl5pPr>
            <a:lvl6pPr lvl="5" rtl="0" algn="r">
              <a:lnSpc>
                <a:spcPct val="100000"/>
              </a:lnSpc>
              <a:spcBef>
                <a:spcPts val="0"/>
              </a:spcBef>
              <a:spcAft>
                <a:spcPts val="0"/>
              </a:spcAft>
              <a:buSzPts val="1100"/>
              <a:buNone/>
              <a:defRPr sz="1100"/>
            </a:lvl6pPr>
            <a:lvl7pPr lvl="6" rtl="0" algn="r">
              <a:lnSpc>
                <a:spcPct val="100000"/>
              </a:lnSpc>
              <a:spcBef>
                <a:spcPts val="0"/>
              </a:spcBef>
              <a:spcAft>
                <a:spcPts val="0"/>
              </a:spcAft>
              <a:buSzPts val="1100"/>
              <a:buNone/>
              <a:defRPr sz="1100"/>
            </a:lvl7pPr>
            <a:lvl8pPr lvl="7" rtl="0" algn="r">
              <a:lnSpc>
                <a:spcPct val="100000"/>
              </a:lnSpc>
              <a:spcBef>
                <a:spcPts val="0"/>
              </a:spcBef>
              <a:spcAft>
                <a:spcPts val="0"/>
              </a:spcAft>
              <a:buSzPts val="1100"/>
              <a:buNone/>
              <a:defRPr sz="1100"/>
            </a:lvl8pPr>
            <a:lvl9pPr lvl="8" rtl="0" algn="r">
              <a:lnSpc>
                <a:spcPct val="100000"/>
              </a:lnSpc>
              <a:spcBef>
                <a:spcPts val="0"/>
              </a:spcBef>
              <a:spcAft>
                <a:spcPts val="0"/>
              </a:spcAft>
              <a:buSzPts val="1100"/>
              <a:buNone/>
              <a:defRPr sz="1100"/>
            </a:lvl9pPr>
          </a:lstStyle>
          <a:p/>
        </p:txBody>
      </p:sp>
      <p:sp>
        <p:nvSpPr>
          <p:cNvPr id="102" name="Google Shape;102;p16"/>
          <p:cNvSpPr txBox="1"/>
          <p:nvPr>
            <p:ph idx="7" type="ctrTitle"/>
          </p:nvPr>
        </p:nvSpPr>
        <p:spPr>
          <a:xfrm>
            <a:off x="5047297" y="3570573"/>
            <a:ext cx="1793100" cy="4275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400"/>
              <a:buNone/>
              <a:defRPr sz="1400"/>
            </a:lvl1pPr>
            <a:lvl2pPr lvl="1" rtl="0" algn="r">
              <a:spcBef>
                <a:spcPts val="0"/>
              </a:spcBef>
              <a:spcAft>
                <a:spcPts val="0"/>
              </a:spcAft>
              <a:buClr>
                <a:srgbClr val="000000"/>
              </a:buClr>
              <a:buSzPts val="1400"/>
              <a:buNone/>
              <a:defRPr sz="1400">
                <a:solidFill>
                  <a:srgbClr val="000000"/>
                </a:solidFill>
              </a:defRPr>
            </a:lvl2pPr>
            <a:lvl3pPr lvl="2" rtl="0" algn="r">
              <a:spcBef>
                <a:spcPts val="0"/>
              </a:spcBef>
              <a:spcAft>
                <a:spcPts val="0"/>
              </a:spcAft>
              <a:buClr>
                <a:srgbClr val="000000"/>
              </a:buClr>
              <a:buSzPts val="1400"/>
              <a:buNone/>
              <a:defRPr sz="1400">
                <a:solidFill>
                  <a:srgbClr val="000000"/>
                </a:solidFill>
              </a:defRPr>
            </a:lvl3pPr>
            <a:lvl4pPr lvl="3" rtl="0" algn="r">
              <a:spcBef>
                <a:spcPts val="0"/>
              </a:spcBef>
              <a:spcAft>
                <a:spcPts val="0"/>
              </a:spcAft>
              <a:buClr>
                <a:srgbClr val="000000"/>
              </a:buClr>
              <a:buSzPts val="1400"/>
              <a:buNone/>
              <a:defRPr sz="1400">
                <a:solidFill>
                  <a:srgbClr val="000000"/>
                </a:solidFill>
              </a:defRPr>
            </a:lvl4pPr>
            <a:lvl5pPr lvl="4" rtl="0" algn="r">
              <a:spcBef>
                <a:spcPts val="0"/>
              </a:spcBef>
              <a:spcAft>
                <a:spcPts val="0"/>
              </a:spcAft>
              <a:buClr>
                <a:srgbClr val="000000"/>
              </a:buClr>
              <a:buSzPts val="1400"/>
              <a:buNone/>
              <a:defRPr sz="1400">
                <a:solidFill>
                  <a:srgbClr val="000000"/>
                </a:solidFill>
              </a:defRPr>
            </a:lvl5pPr>
            <a:lvl6pPr lvl="5" rtl="0" algn="r">
              <a:spcBef>
                <a:spcPts val="0"/>
              </a:spcBef>
              <a:spcAft>
                <a:spcPts val="0"/>
              </a:spcAft>
              <a:buClr>
                <a:srgbClr val="000000"/>
              </a:buClr>
              <a:buSzPts val="1400"/>
              <a:buNone/>
              <a:defRPr sz="1400">
                <a:solidFill>
                  <a:srgbClr val="000000"/>
                </a:solidFill>
              </a:defRPr>
            </a:lvl6pPr>
            <a:lvl7pPr lvl="6" rtl="0" algn="r">
              <a:spcBef>
                <a:spcPts val="0"/>
              </a:spcBef>
              <a:spcAft>
                <a:spcPts val="0"/>
              </a:spcAft>
              <a:buClr>
                <a:srgbClr val="000000"/>
              </a:buClr>
              <a:buSzPts val="1400"/>
              <a:buNone/>
              <a:defRPr sz="1400">
                <a:solidFill>
                  <a:srgbClr val="000000"/>
                </a:solidFill>
              </a:defRPr>
            </a:lvl7pPr>
            <a:lvl8pPr lvl="7" rtl="0" algn="r">
              <a:spcBef>
                <a:spcPts val="0"/>
              </a:spcBef>
              <a:spcAft>
                <a:spcPts val="0"/>
              </a:spcAft>
              <a:buClr>
                <a:srgbClr val="000000"/>
              </a:buClr>
              <a:buSzPts val="1400"/>
              <a:buNone/>
              <a:defRPr sz="1400">
                <a:solidFill>
                  <a:srgbClr val="000000"/>
                </a:solidFill>
              </a:defRPr>
            </a:lvl8pPr>
            <a:lvl9pPr lvl="8" rtl="0" algn="r">
              <a:spcBef>
                <a:spcPts val="0"/>
              </a:spcBef>
              <a:spcAft>
                <a:spcPts val="0"/>
              </a:spcAft>
              <a:buClr>
                <a:srgbClr val="000000"/>
              </a:buClr>
              <a:buSzPts val="1400"/>
              <a:buNone/>
              <a:defRPr sz="1400">
                <a:solidFill>
                  <a:srgbClr val="000000"/>
                </a:solidFill>
              </a:defRPr>
            </a:lvl9pPr>
          </a:lstStyle>
          <a:p/>
        </p:txBody>
      </p:sp>
      <p:sp>
        <p:nvSpPr>
          <p:cNvPr id="103" name="Google Shape;103;p16"/>
          <p:cNvSpPr txBox="1"/>
          <p:nvPr>
            <p:ph idx="8" type="subTitle"/>
          </p:nvPr>
        </p:nvSpPr>
        <p:spPr>
          <a:xfrm>
            <a:off x="5047299" y="3864823"/>
            <a:ext cx="1793100" cy="1003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100"/>
              <a:buNone/>
              <a:defRPr sz="1100"/>
            </a:lvl1pPr>
            <a:lvl2pPr lvl="1" rtl="0" algn="r">
              <a:lnSpc>
                <a:spcPct val="100000"/>
              </a:lnSpc>
              <a:spcBef>
                <a:spcPts val="0"/>
              </a:spcBef>
              <a:spcAft>
                <a:spcPts val="0"/>
              </a:spcAft>
              <a:buSzPts val="1100"/>
              <a:buNone/>
              <a:defRPr sz="1100"/>
            </a:lvl2pPr>
            <a:lvl3pPr lvl="2" rtl="0" algn="r">
              <a:lnSpc>
                <a:spcPct val="100000"/>
              </a:lnSpc>
              <a:spcBef>
                <a:spcPts val="0"/>
              </a:spcBef>
              <a:spcAft>
                <a:spcPts val="0"/>
              </a:spcAft>
              <a:buSzPts val="1100"/>
              <a:buNone/>
              <a:defRPr sz="1100"/>
            </a:lvl3pPr>
            <a:lvl4pPr lvl="3" rtl="0" algn="r">
              <a:lnSpc>
                <a:spcPct val="100000"/>
              </a:lnSpc>
              <a:spcBef>
                <a:spcPts val="0"/>
              </a:spcBef>
              <a:spcAft>
                <a:spcPts val="0"/>
              </a:spcAft>
              <a:buSzPts val="1100"/>
              <a:buNone/>
              <a:defRPr sz="1100"/>
            </a:lvl4pPr>
            <a:lvl5pPr lvl="4" rtl="0" algn="r">
              <a:lnSpc>
                <a:spcPct val="100000"/>
              </a:lnSpc>
              <a:spcBef>
                <a:spcPts val="0"/>
              </a:spcBef>
              <a:spcAft>
                <a:spcPts val="0"/>
              </a:spcAft>
              <a:buSzPts val="1100"/>
              <a:buNone/>
              <a:defRPr sz="1100"/>
            </a:lvl5pPr>
            <a:lvl6pPr lvl="5" rtl="0" algn="r">
              <a:lnSpc>
                <a:spcPct val="100000"/>
              </a:lnSpc>
              <a:spcBef>
                <a:spcPts val="0"/>
              </a:spcBef>
              <a:spcAft>
                <a:spcPts val="0"/>
              </a:spcAft>
              <a:buSzPts val="1100"/>
              <a:buNone/>
              <a:defRPr sz="1100"/>
            </a:lvl6pPr>
            <a:lvl7pPr lvl="6" rtl="0" algn="r">
              <a:lnSpc>
                <a:spcPct val="100000"/>
              </a:lnSpc>
              <a:spcBef>
                <a:spcPts val="0"/>
              </a:spcBef>
              <a:spcAft>
                <a:spcPts val="0"/>
              </a:spcAft>
              <a:buSzPts val="1100"/>
              <a:buNone/>
              <a:defRPr sz="1100"/>
            </a:lvl7pPr>
            <a:lvl8pPr lvl="7" rtl="0" algn="r">
              <a:lnSpc>
                <a:spcPct val="100000"/>
              </a:lnSpc>
              <a:spcBef>
                <a:spcPts val="0"/>
              </a:spcBef>
              <a:spcAft>
                <a:spcPts val="0"/>
              </a:spcAft>
              <a:buSzPts val="1100"/>
              <a:buNone/>
              <a:defRPr sz="1100"/>
            </a:lvl8pPr>
            <a:lvl9pPr lvl="8" rtl="0" algn="r">
              <a:lnSpc>
                <a:spcPct val="100000"/>
              </a:lnSpc>
              <a:spcBef>
                <a:spcPts val="0"/>
              </a:spcBef>
              <a:spcAft>
                <a:spcPts val="0"/>
              </a:spcAft>
              <a:buSzPts val="1100"/>
              <a:buNone/>
              <a:defRPr sz="11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itle">
  <p:cSld name="CUSTOM_29">
    <p:spTree>
      <p:nvGrpSpPr>
        <p:cNvPr id="104" name="Shape 104"/>
        <p:cNvGrpSpPr/>
        <p:nvPr/>
      </p:nvGrpSpPr>
      <p:grpSpPr>
        <a:xfrm>
          <a:off x="0" y="0"/>
          <a:ext cx="0" cy="0"/>
          <a:chOff x="0" y="0"/>
          <a:chExt cx="0" cy="0"/>
        </a:xfrm>
      </p:grpSpPr>
      <p:sp>
        <p:nvSpPr>
          <p:cNvPr id="105" name="Google Shape;105;p17"/>
          <p:cNvSpPr txBox="1"/>
          <p:nvPr>
            <p:ph type="ctrTitle"/>
          </p:nvPr>
        </p:nvSpPr>
        <p:spPr>
          <a:xfrm flipH="1">
            <a:off x="1193529" y="1611150"/>
            <a:ext cx="5195700" cy="19212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sz="3600"/>
            </a:lvl1pPr>
            <a:lvl2pPr lvl="1" rtl="0">
              <a:spcBef>
                <a:spcPts val="0"/>
              </a:spcBef>
              <a:spcAft>
                <a:spcPts val="0"/>
              </a:spcAft>
              <a:buSzPts val="6500"/>
              <a:buNone/>
              <a:defRPr sz="6500"/>
            </a:lvl2pPr>
            <a:lvl3pPr lvl="2" rtl="0">
              <a:spcBef>
                <a:spcPts val="0"/>
              </a:spcBef>
              <a:spcAft>
                <a:spcPts val="0"/>
              </a:spcAft>
              <a:buSzPts val="6500"/>
              <a:buNone/>
              <a:defRPr sz="6500"/>
            </a:lvl3pPr>
            <a:lvl4pPr lvl="3" rtl="0">
              <a:spcBef>
                <a:spcPts val="0"/>
              </a:spcBef>
              <a:spcAft>
                <a:spcPts val="0"/>
              </a:spcAft>
              <a:buSzPts val="6500"/>
              <a:buNone/>
              <a:defRPr sz="6500"/>
            </a:lvl4pPr>
            <a:lvl5pPr lvl="4" rtl="0">
              <a:spcBef>
                <a:spcPts val="0"/>
              </a:spcBef>
              <a:spcAft>
                <a:spcPts val="0"/>
              </a:spcAft>
              <a:buSzPts val="6500"/>
              <a:buNone/>
              <a:defRPr sz="6500"/>
            </a:lvl5pPr>
            <a:lvl6pPr lvl="5" rtl="0">
              <a:spcBef>
                <a:spcPts val="0"/>
              </a:spcBef>
              <a:spcAft>
                <a:spcPts val="0"/>
              </a:spcAft>
              <a:buSzPts val="6500"/>
              <a:buNone/>
              <a:defRPr sz="6500"/>
            </a:lvl6pPr>
            <a:lvl7pPr lvl="6" rtl="0">
              <a:spcBef>
                <a:spcPts val="0"/>
              </a:spcBef>
              <a:spcAft>
                <a:spcPts val="0"/>
              </a:spcAft>
              <a:buSzPts val="6500"/>
              <a:buNone/>
              <a:defRPr sz="6500"/>
            </a:lvl7pPr>
            <a:lvl8pPr lvl="7" rtl="0">
              <a:spcBef>
                <a:spcPts val="0"/>
              </a:spcBef>
              <a:spcAft>
                <a:spcPts val="0"/>
              </a:spcAft>
              <a:buSzPts val="6500"/>
              <a:buNone/>
              <a:defRPr sz="6500"/>
            </a:lvl8pPr>
            <a:lvl9pPr lvl="8" rtl="0">
              <a:spcBef>
                <a:spcPts val="0"/>
              </a:spcBef>
              <a:spcAft>
                <a:spcPts val="0"/>
              </a:spcAft>
              <a:buSzPts val="6500"/>
              <a:buNone/>
              <a:defRPr sz="6500"/>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5">
  <p:cSld name="CUSTOM_30">
    <p:bg>
      <p:bgPr>
        <a:blipFill>
          <a:blip r:embed="rId2">
            <a:alphaModFix/>
          </a:blip>
          <a:stretch>
            <a:fillRect/>
          </a:stretch>
        </a:blipFill>
      </p:bgPr>
    </p:bg>
    <p:spTree>
      <p:nvGrpSpPr>
        <p:cNvPr id="106" name="Shape 106"/>
        <p:cNvGrpSpPr/>
        <p:nvPr/>
      </p:nvGrpSpPr>
      <p:grpSpPr>
        <a:xfrm>
          <a:off x="0" y="0"/>
          <a:ext cx="0" cy="0"/>
          <a:chOff x="0" y="0"/>
          <a:chExt cx="0" cy="0"/>
        </a:xfrm>
      </p:grpSpPr>
      <p:sp>
        <p:nvSpPr>
          <p:cNvPr id="107" name="Google Shape;107;p18"/>
          <p:cNvSpPr txBox="1"/>
          <p:nvPr>
            <p:ph type="ctrTitle"/>
          </p:nvPr>
        </p:nvSpPr>
        <p:spPr>
          <a:xfrm flipH="1">
            <a:off x="2260329" y="2193805"/>
            <a:ext cx="5195700" cy="19212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3600"/>
              <a:buNone/>
              <a:defRPr sz="3600"/>
            </a:lvl1pPr>
            <a:lvl2pPr lvl="1" rtl="0">
              <a:spcBef>
                <a:spcPts val="0"/>
              </a:spcBef>
              <a:spcAft>
                <a:spcPts val="0"/>
              </a:spcAft>
              <a:buClr>
                <a:srgbClr val="FFFFFF"/>
              </a:buClr>
              <a:buSzPts val="6500"/>
              <a:buNone/>
              <a:defRPr sz="6500">
                <a:solidFill>
                  <a:srgbClr val="FFFFFF"/>
                </a:solidFill>
              </a:defRPr>
            </a:lvl2pPr>
            <a:lvl3pPr lvl="2" rtl="0">
              <a:spcBef>
                <a:spcPts val="0"/>
              </a:spcBef>
              <a:spcAft>
                <a:spcPts val="0"/>
              </a:spcAft>
              <a:buClr>
                <a:srgbClr val="FFFFFF"/>
              </a:buClr>
              <a:buSzPts val="6500"/>
              <a:buNone/>
              <a:defRPr sz="6500">
                <a:solidFill>
                  <a:srgbClr val="FFFFFF"/>
                </a:solidFill>
              </a:defRPr>
            </a:lvl3pPr>
            <a:lvl4pPr lvl="3" rtl="0">
              <a:spcBef>
                <a:spcPts val="0"/>
              </a:spcBef>
              <a:spcAft>
                <a:spcPts val="0"/>
              </a:spcAft>
              <a:buClr>
                <a:srgbClr val="FFFFFF"/>
              </a:buClr>
              <a:buSzPts val="6500"/>
              <a:buNone/>
              <a:defRPr sz="6500">
                <a:solidFill>
                  <a:srgbClr val="FFFFFF"/>
                </a:solidFill>
              </a:defRPr>
            </a:lvl4pPr>
            <a:lvl5pPr lvl="4" rtl="0">
              <a:spcBef>
                <a:spcPts val="0"/>
              </a:spcBef>
              <a:spcAft>
                <a:spcPts val="0"/>
              </a:spcAft>
              <a:buClr>
                <a:srgbClr val="FFFFFF"/>
              </a:buClr>
              <a:buSzPts val="6500"/>
              <a:buNone/>
              <a:defRPr sz="6500">
                <a:solidFill>
                  <a:srgbClr val="FFFFFF"/>
                </a:solidFill>
              </a:defRPr>
            </a:lvl5pPr>
            <a:lvl6pPr lvl="5" rtl="0">
              <a:spcBef>
                <a:spcPts val="0"/>
              </a:spcBef>
              <a:spcAft>
                <a:spcPts val="0"/>
              </a:spcAft>
              <a:buClr>
                <a:srgbClr val="FFFFFF"/>
              </a:buClr>
              <a:buSzPts val="6500"/>
              <a:buNone/>
              <a:defRPr sz="6500">
                <a:solidFill>
                  <a:srgbClr val="FFFFFF"/>
                </a:solidFill>
              </a:defRPr>
            </a:lvl6pPr>
            <a:lvl7pPr lvl="6" rtl="0">
              <a:spcBef>
                <a:spcPts val="0"/>
              </a:spcBef>
              <a:spcAft>
                <a:spcPts val="0"/>
              </a:spcAft>
              <a:buClr>
                <a:srgbClr val="FFFFFF"/>
              </a:buClr>
              <a:buSzPts val="6500"/>
              <a:buNone/>
              <a:defRPr sz="6500">
                <a:solidFill>
                  <a:srgbClr val="FFFFFF"/>
                </a:solidFill>
              </a:defRPr>
            </a:lvl7pPr>
            <a:lvl8pPr lvl="7" rtl="0">
              <a:spcBef>
                <a:spcPts val="0"/>
              </a:spcBef>
              <a:spcAft>
                <a:spcPts val="0"/>
              </a:spcAft>
              <a:buClr>
                <a:srgbClr val="FFFFFF"/>
              </a:buClr>
              <a:buSzPts val="6500"/>
              <a:buNone/>
              <a:defRPr sz="6500">
                <a:solidFill>
                  <a:srgbClr val="FFFFFF"/>
                </a:solidFill>
              </a:defRPr>
            </a:lvl8pPr>
            <a:lvl9pPr lvl="8" rtl="0">
              <a:spcBef>
                <a:spcPts val="0"/>
              </a:spcBef>
              <a:spcAft>
                <a:spcPts val="0"/>
              </a:spcAft>
              <a:buClr>
                <a:srgbClr val="FFFFFF"/>
              </a:buClr>
              <a:buSzPts val="6500"/>
              <a:buNone/>
              <a:defRPr sz="6500">
                <a:solidFill>
                  <a:srgbClr val="FFFFFF"/>
                </a:solidFill>
              </a:defRPr>
            </a:lvl9pPr>
          </a:lstStyle>
          <a:p/>
        </p:txBody>
      </p:sp>
      <p:sp>
        <p:nvSpPr>
          <p:cNvPr id="108" name="Google Shape;108;p18"/>
          <p:cNvSpPr txBox="1"/>
          <p:nvPr>
            <p:ph hasCustomPrompt="1" idx="2" type="title"/>
          </p:nvPr>
        </p:nvSpPr>
        <p:spPr>
          <a:xfrm flipH="1">
            <a:off x="2260329" y="1881980"/>
            <a:ext cx="2979300" cy="7545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9600"/>
              <a:buNone/>
              <a:defRPr sz="96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109" name="Google Shape;109;p18"/>
          <p:cNvSpPr txBox="1"/>
          <p:nvPr>
            <p:ph idx="1" type="subTitle"/>
          </p:nvPr>
        </p:nvSpPr>
        <p:spPr>
          <a:xfrm>
            <a:off x="2260329" y="3476054"/>
            <a:ext cx="4224900" cy="536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sz="11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3">
  <p:cSld name="CUSTOM_15_1_1">
    <p:bg>
      <p:bgPr>
        <a:blipFill>
          <a:blip r:embed="rId2">
            <a:alphaModFix/>
          </a:blip>
          <a:stretch>
            <a:fillRect/>
          </a:stretch>
        </a:blipFill>
      </p:bgPr>
    </p:bg>
    <p:spTree>
      <p:nvGrpSpPr>
        <p:cNvPr id="110" name="Shape 110"/>
        <p:cNvGrpSpPr/>
        <p:nvPr/>
      </p:nvGrpSpPr>
      <p:grpSpPr>
        <a:xfrm>
          <a:off x="0" y="0"/>
          <a:ext cx="0" cy="0"/>
          <a:chOff x="0" y="0"/>
          <a:chExt cx="0" cy="0"/>
        </a:xfrm>
      </p:grpSpPr>
      <p:sp>
        <p:nvSpPr>
          <p:cNvPr id="111" name="Google Shape;111;p19"/>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4">
  <p:cSld name="CUSTOM_15_1_1_1">
    <p:bg>
      <p:bgPr>
        <a:blipFill>
          <a:blip r:embed="rId2">
            <a:alphaModFix/>
          </a:blip>
          <a:stretch>
            <a:fillRect/>
          </a:stretch>
        </a:blipFill>
      </p:bgPr>
    </p:bg>
    <p:spTree>
      <p:nvGrpSpPr>
        <p:cNvPr id="112" name="Shape 112"/>
        <p:cNvGrpSpPr/>
        <p:nvPr/>
      </p:nvGrpSpPr>
      <p:grpSpPr>
        <a:xfrm>
          <a:off x="0" y="0"/>
          <a:ext cx="0" cy="0"/>
          <a:chOff x="0" y="0"/>
          <a:chExt cx="0" cy="0"/>
        </a:xfrm>
      </p:grpSpPr>
      <p:sp>
        <p:nvSpPr>
          <p:cNvPr id="113" name="Google Shape;113;p20"/>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17">
    <p:bg>
      <p:bgPr>
        <a:blipFill>
          <a:blip r:embed="rId2">
            <a:alphaModFix/>
          </a:blip>
          <a:stretch>
            <a:fillRect/>
          </a:stretch>
        </a:blipFill>
      </p:bgPr>
    </p:bg>
    <p:spTree>
      <p:nvGrpSpPr>
        <p:cNvPr id="11" name="Shape 11"/>
        <p:cNvGrpSpPr/>
        <p:nvPr/>
      </p:nvGrpSpPr>
      <p:grpSpPr>
        <a:xfrm>
          <a:off x="0" y="0"/>
          <a:ext cx="0" cy="0"/>
          <a:chOff x="0" y="0"/>
          <a:chExt cx="0" cy="0"/>
        </a:xfrm>
      </p:grpSpPr>
      <p:sp>
        <p:nvSpPr>
          <p:cNvPr id="12" name="Google Shape;12;p3"/>
          <p:cNvSpPr txBox="1"/>
          <p:nvPr>
            <p:ph type="ctrTitle"/>
          </p:nvPr>
        </p:nvSpPr>
        <p:spPr>
          <a:xfrm>
            <a:off x="3385875" y="2098650"/>
            <a:ext cx="2372400" cy="946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000"/>
            </a:lvl1pPr>
            <a:lvl2pPr lvl="1" rtl="0" algn="r">
              <a:spcBef>
                <a:spcPts val="0"/>
              </a:spcBef>
              <a:spcAft>
                <a:spcPts val="0"/>
              </a:spcAft>
              <a:buSzPts val="1800"/>
              <a:buNone/>
              <a:defRPr sz="1800"/>
            </a:lvl2pPr>
            <a:lvl3pPr lvl="2" rtl="0" algn="r">
              <a:spcBef>
                <a:spcPts val="0"/>
              </a:spcBef>
              <a:spcAft>
                <a:spcPts val="0"/>
              </a:spcAft>
              <a:buSzPts val="1800"/>
              <a:buNone/>
              <a:defRPr sz="1800"/>
            </a:lvl3pPr>
            <a:lvl4pPr lvl="3" rtl="0" algn="r">
              <a:spcBef>
                <a:spcPts val="0"/>
              </a:spcBef>
              <a:spcAft>
                <a:spcPts val="0"/>
              </a:spcAft>
              <a:buSzPts val="1800"/>
              <a:buNone/>
              <a:defRPr sz="1800"/>
            </a:lvl4pPr>
            <a:lvl5pPr lvl="4" rtl="0" algn="r">
              <a:spcBef>
                <a:spcPts val="0"/>
              </a:spcBef>
              <a:spcAft>
                <a:spcPts val="0"/>
              </a:spcAft>
              <a:buSzPts val="1800"/>
              <a:buNone/>
              <a:defRPr sz="1800"/>
            </a:lvl5pPr>
            <a:lvl6pPr lvl="5" rtl="0" algn="r">
              <a:spcBef>
                <a:spcPts val="0"/>
              </a:spcBef>
              <a:spcAft>
                <a:spcPts val="0"/>
              </a:spcAft>
              <a:buSzPts val="1800"/>
              <a:buNone/>
              <a:defRPr sz="1800"/>
            </a:lvl6pPr>
            <a:lvl7pPr lvl="6" rtl="0" algn="r">
              <a:spcBef>
                <a:spcPts val="0"/>
              </a:spcBef>
              <a:spcAft>
                <a:spcPts val="0"/>
              </a:spcAft>
              <a:buSzPts val="1800"/>
              <a:buNone/>
              <a:defRPr sz="1800"/>
            </a:lvl7pPr>
            <a:lvl8pPr lvl="7" rtl="0" algn="r">
              <a:spcBef>
                <a:spcPts val="0"/>
              </a:spcBef>
              <a:spcAft>
                <a:spcPts val="0"/>
              </a:spcAft>
              <a:buSzPts val="1800"/>
              <a:buNone/>
              <a:defRPr sz="1800"/>
            </a:lvl8pPr>
            <a:lvl9pPr lvl="8" rtl="0" algn="r">
              <a:spcBef>
                <a:spcPts val="0"/>
              </a:spcBef>
              <a:spcAft>
                <a:spcPts val="0"/>
              </a:spcAft>
              <a:buSzPts val="1800"/>
              <a:buNone/>
              <a:defRPr sz="1800"/>
            </a:lvl9pPr>
          </a:lstStyle>
          <a:p/>
        </p:txBody>
      </p:sp>
      <p:sp>
        <p:nvSpPr>
          <p:cNvPr id="13" name="Google Shape;13;p3"/>
          <p:cNvSpPr txBox="1"/>
          <p:nvPr>
            <p:ph idx="2" type="ctrTitle"/>
          </p:nvPr>
        </p:nvSpPr>
        <p:spPr>
          <a:xfrm>
            <a:off x="390296" y="201653"/>
            <a:ext cx="1974300" cy="5778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400"/>
              <a:buNone/>
              <a:defRPr sz="1400"/>
            </a:lvl1pPr>
            <a:lvl2pPr lvl="1" rtl="0" algn="r">
              <a:spcBef>
                <a:spcPts val="0"/>
              </a:spcBef>
              <a:spcAft>
                <a:spcPts val="0"/>
              </a:spcAft>
              <a:buSzPts val="1400"/>
              <a:buNone/>
              <a:defRPr sz="1400"/>
            </a:lvl2pPr>
            <a:lvl3pPr lvl="2" rtl="0" algn="r">
              <a:spcBef>
                <a:spcPts val="0"/>
              </a:spcBef>
              <a:spcAft>
                <a:spcPts val="0"/>
              </a:spcAft>
              <a:buSzPts val="1400"/>
              <a:buNone/>
              <a:defRPr sz="1400"/>
            </a:lvl3pPr>
            <a:lvl4pPr lvl="3" rtl="0" algn="r">
              <a:spcBef>
                <a:spcPts val="0"/>
              </a:spcBef>
              <a:spcAft>
                <a:spcPts val="0"/>
              </a:spcAft>
              <a:buSzPts val="1400"/>
              <a:buNone/>
              <a:defRPr sz="1400"/>
            </a:lvl4pPr>
            <a:lvl5pPr lvl="4" rtl="0" algn="r">
              <a:spcBef>
                <a:spcPts val="0"/>
              </a:spcBef>
              <a:spcAft>
                <a:spcPts val="0"/>
              </a:spcAft>
              <a:buSzPts val="1400"/>
              <a:buNone/>
              <a:defRPr sz="1400"/>
            </a:lvl5pPr>
            <a:lvl6pPr lvl="5" rtl="0" algn="r">
              <a:spcBef>
                <a:spcPts val="0"/>
              </a:spcBef>
              <a:spcAft>
                <a:spcPts val="0"/>
              </a:spcAft>
              <a:buSzPts val="1400"/>
              <a:buNone/>
              <a:defRPr sz="1400"/>
            </a:lvl6pPr>
            <a:lvl7pPr lvl="6" rtl="0" algn="r">
              <a:spcBef>
                <a:spcPts val="0"/>
              </a:spcBef>
              <a:spcAft>
                <a:spcPts val="0"/>
              </a:spcAft>
              <a:buSzPts val="1400"/>
              <a:buNone/>
              <a:defRPr sz="1400"/>
            </a:lvl7pPr>
            <a:lvl8pPr lvl="7" rtl="0" algn="r">
              <a:spcBef>
                <a:spcPts val="0"/>
              </a:spcBef>
              <a:spcAft>
                <a:spcPts val="0"/>
              </a:spcAft>
              <a:buSzPts val="1400"/>
              <a:buNone/>
              <a:defRPr sz="1400"/>
            </a:lvl8pPr>
            <a:lvl9pPr lvl="8" rtl="0" algn="r">
              <a:spcBef>
                <a:spcPts val="0"/>
              </a:spcBef>
              <a:spcAft>
                <a:spcPts val="0"/>
              </a:spcAft>
              <a:buSzPts val="1400"/>
              <a:buNone/>
              <a:defRPr sz="1400"/>
            </a:lvl9pPr>
          </a:lstStyle>
          <a:p/>
        </p:txBody>
      </p:sp>
      <p:sp>
        <p:nvSpPr>
          <p:cNvPr id="14" name="Google Shape;14;p3"/>
          <p:cNvSpPr txBox="1"/>
          <p:nvPr>
            <p:ph idx="1" type="subTitle"/>
          </p:nvPr>
        </p:nvSpPr>
        <p:spPr>
          <a:xfrm>
            <a:off x="690446" y="656478"/>
            <a:ext cx="1674300" cy="57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900"/>
              <a:buNone/>
              <a:defRPr sz="900"/>
            </a:lvl1pPr>
            <a:lvl2pPr lvl="1" rtl="0" algn="r">
              <a:lnSpc>
                <a:spcPct val="100000"/>
              </a:lnSpc>
              <a:spcBef>
                <a:spcPts val="0"/>
              </a:spcBef>
              <a:spcAft>
                <a:spcPts val="0"/>
              </a:spcAft>
              <a:buSzPts val="900"/>
              <a:buNone/>
              <a:defRPr sz="900"/>
            </a:lvl2pPr>
            <a:lvl3pPr lvl="2" rtl="0" algn="r">
              <a:lnSpc>
                <a:spcPct val="100000"/>
              </a:lnSpc>
              <a:spcBef>
                <a:spcPts val="0"/>
              </a:spcBef>
              <a:spcAft>
                <a:spcPts val="0"/>
              </a:spcAft>
              <a:buSzPts val="900"/>
              <a:buNone/>
              <a:defRPr sz="900"/>
            </a:lvl3pPr>
            <a:lvl4pPr lvl="3" rtl="0" algn="r">
              <a:lnSpc>
                <a:spcPct val="100000"/>
              </a:lnSpc>
              <a:spcBef>
                <a:spcPts val="0"/>
              </a:spcBef>
              <a:spcAft>
                <a:spcPts val="0"/>
              </a:spcAft>
              <a:buSzPts val="900"/>
              <a:buNone/>
              <a:defRPr sz="900"/>
            </a:lvl4pPr>
            <a:lvl5pPr lvl="4" rtl="0" algn="r">
              <a:lnSpc>
                <a:spcPct val="100000"/>
              </a:lnSpc>
              <a:spcBef>
                <a:spcPts val="0"/>
              </a:spcBef>
              <a:spcAft>
                <a:spcPts val="0"/>
              </a:spcAft>
              <a:buSzPts val="900"/>
              <a:buNone/>
              <a:defRPr sz="900"/>
            </a:lvl5pPr>
            <a:lvl6pPr lvl="5" rtl="0" algn="r">
              <a:lnSpc>
                <a:spcPct val="100000"/>
              </a:lnSpc>
              <a:spcBef>
                <a:spcPts val="0"/>
              </a:spcBef>
              <a:spcAft>
                <a:spcPts val="0"/>
              </a:spcAft>
              <a:buSzPts val="900"/>
              <a:buNone/>
              <a:defRPr sz="900"/>
            </a:lvl6pPr>
            <a:lvl7pPr lvl="6" rtl="0" algn="r">
              <a:lnSpc>
                <a:spcPct val="100000"/>
              </a:lnSpc>
              <a:spcBef>
                <a:spcPts val="0"/>
              </a:spcBef>
              <a:spcAft>
                <a:spcPts val="0"/>
              </a:spcAft>
              <a:buSzPts val="900"/>
              <a:buNone/>
              <a:defRPr sz="900"/>
            </a:lvl7pPr>
            <a:lvl8pPr lvl="7" rtl="0" algn="r">
              <a:lnSpc>
                <a:spcPct val="100000"/>
              </a:lnSpc>
              <a:spcBef>
                <a:spcPts val="0"/>
              </a:spcBef>
              <a:spcAft>
                <a:spcPts val="0"/>
              </a:spcAft>
              <a:buSzPts val="900"/>
              <a:buNone/>
              <a:defRPr sz="900"/>
            </a:lvl8pPr>
            <a:lvl9pPr lvl="8" rtl="0" algn="r">
              <a:lnSpc>
                <a:spcPct val="100000"/>
              </a:lnSpc>
              <a:spcBef>
                <a:spcPts val="0"/>
              </a:spcBef>
              <a:spcAft>
                <a:spcPts val="0"/>
              </a:spcAft>
              <a:buSzPts val="900"/>
              <a:buNone/>
              <a:defRPr sz="900"/>
            </a:lvl9pPr>
          </a:lstStyle>
          <a:p/>
        </p:txBody>
      </p:sp>
      <p:sp>
        <p:nvSpPr>
          <p:cNvPr id="15" name="Google Shape;15;p3"/>
          <p:cNvSpPr txBox="1"/>
          <p:nvPr>
            <p:ph hasCustomPrompt="1" idx="3" type="title"/>
          </p:nvPr>
        </p:nvSpPr>
        <p:spPr>
          <a:xfrm>
            <a:off x="2118448" y="544448"/>
            <a:ext cx="1107600" cy="5778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4800"/>
              <a:buNone/>
              <a:defRPr sz="3600"/>
            </a:lvl1pPr>
            <a:lvl2pPr lvl="1"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6" name="Google Shape;16;p3"/>
          <p:cNvSpPr txBox="1"/>
          <p:nvPr>
            <p:ph hasCustomPrompt="1" idx="4" type="title"/>
          </p:nvPr>
        </p:nvSpPr>
        <p:spPr>
          <a:xfrm>
            <a:off x="2105406" y="1515808"/>
            <a:ext cx="1107600" cy="5778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4800"/>
              <a:buNone/>
              <a:defRPr sz="3600"/>
            </a:lvl1pPr>
            <a:lvl2pPr lvl="1"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7" name="Google Shape;17;p3"/>
          <p:cNvSpPr txBox="1"/>
          <p:nvPr>
            <p:ph hasCustomPrompt="1" idx="5" type="title"/>
          </p:nvPr>
        </p:nvSpPr>
        <p:spPr>
          <a:xfrm>
            <a:off x="2105406" y="2487168"/>
            <a:ext cx="1107600" cy="5778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4800"/>
              <a:buNone/>
              <a:defRPr sz="36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8" name="Google Shape;18;p3"/>
          <p:cNvSpPr txBox="1"/>
          <p:nvPr>
            <p:ph hasCustomPrompt="1" idx="6" type="title"/>
          </p:nvPr>
        </p:nvSpPr>
        <p:spPr>
          <a:xfrm>
            <a:off x="5922008" y="2092638"/>
            <a:ext cx="1072200" cy="577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3600"/>
            </a:lvl1pPr>
            <a:lvl2pPr lvl="1"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9" name="Google Shape;19;p3"/>
          <p:cNvSpPr txBox="1"/>
          <p:nvPr>
            <p:ph hasCustomPrompt="1" idx="7" type="title"/>
          </p:nvPr>
        </p:nvSpPr>
        <p:spPr>
          <a:xfrm>
            <a:off x="5922008" y="3112336"/>
            <a:ext cx="1072200" cy="577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3600"/>
            </a:lvl1pPr>
            <a:lvl2pPr lvl="1"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20" name="Google Shape;20;p3"/>
          <p:cNvSpPr txBox="1"/>
          <p:nvPr>
            <p:ph hasCustomPrompt="1" idx="8" type="title"/>
          </p:nvPr>
        </p:nvSpPr>
        <p:spPr>
          <a:xfrm>
            <a:off x="5922008" y="4132033"/>
            <a:ext cx="1072200" cy="577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36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21" name="Google Shape;21;p3"/>
          <p:cNvSpPr txBox="1"/>
          <p:nvPr>
            <p:ph idx="9" type="ctrTitle"/>
          </p:nvPr>
        </p:nvSpPr>
        <p:spPr>
          <a:xfrm>
            <a:off x="390296" y="1167854"/>
            <a:ext cx="1974300" cy="5778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400"/>
              <a:buNone/>
              <a:defRPr sz="1400"/>
            </a:lvl1pPr>
            <a:lvl2pPr lvl="1" rtl="0" algn="r">
              <a:spcBef>
                <a:spcPts val="0"/>
              </a:spcBef>
              <a:spcAft>
                <a:spcPts val="0"/>
              </a:spcAft>
              <a:buSzPts val="1400"/>
              <a:buNone/>
              <a:defRPr sz="1400"/>
            </a:lvl2pPr>
            <a:lvl3pPr lvl="2" rtl="0" algn="r">
              <a:spcBef>
                <a:spcPts val="0"/>
              </a:spcBef>
              <a:spcAft>
                <a:spcPts val="0"/>
              </a:spcAft>
              <a:buSzPts val="1400"/>
              <a:buNone/>
              <a:defRPr sz="1400"/>
            </a:lvl3pPr>
            <a:lvl4pPr lvl="3" rtl="0" algn="r">
              <a:spcBef>
                <a:spcPts val="0"/>
              </a:spcBef>
              <a:spcAft>
                <a:spcPts val="0"/>
              </a:spcAft>
              <a:buSzPts val="1400"/>
              <a:buNone/>
              <a:defRPr sz="1400"/>
            </a:lvl4pPr>
            <a:lvl5pPr lvl="4" rtl="0" algn="r">
              <a:spcBef>
                <a:spcPts val="0"/>
              </a:spcBef>
              <a:spcAft>
                <a:spcPts val="0"/>
              </a:spcAft>
              <a:buSzPts val="1400"/>
              <a:buNone/>
              <a:defRPr sz="1400"/>
            </a:lvl5pPr>
            <a:lvl6pPr lvl="5" rtl="0" algn="r">
              <a:spcBef>
                <a:spcPts val="0"/>
              </a:spcBef>
              <a:spcAft>
                <a:spcPts val="0"/>
              </a:spcAft>
              <a:buSzPts val="1400"/>
              <a:buNone/>
              <a:defRPr sz="1400"/>
            </a:lvl6pPr>
            <a:lvl7pPr lvl="6" rtl="0" algn="r">
              <a:spcBef>
                <a:spcPts val="0"/>
              </a:spcBef>
              <a:spcAft>
                <a:spcPts val="0"/>
              </a:spcAft>
              <a:buSzPts val="1400"/>
              <a:buNone/>
              <a:defRPr sz="1400"/>
            </a:lvl7pPr>
            <a:lvl8pPr lvl="7" rtl="0" algn="r">
              <a:spcBef>
                <a:spcPts val="0"/>
              </a:spcBef>
              <a:spcAft>
                <a:spcPts val="0"/>
              </a:spcAft>
              <a:buSzPts val="1400"/>
              <a:buNone/>
              <a:defRPr sz="1400"/>
            </a:lvl8pPr>
            <a:lvl9pPr lvl="8" rtl="0" algn="r">
              <a:spcBef>
                <a:spcPts val="0"/>
              </a:spcBef>
              <a:spcAft>
                <a:spcPts val="0"/>
              </a:spcAft>
              <a:buSzPts val="1400"/>
              <a:buNone/>
              <a:defRPr sz="1400"/>
            </a:lvl9pPr>
          </a:lstStyle>
          <a:p/>
        </p:txBody>
      </p:sp>
      <p:sp>
        <p:nvSpPr>
          <p:cNvPr id="22" name="Google Shape;22;p3"/>
          <p:cNvSpPr txBox="1"/>
          <p:nvPr>
            <p:ph idx="13" type="subTitle"/>
          </p:nvPr>
        </p:nvSpPr>
        <p:spPr>
          <a:xfrm>
            <a:off x="690446" y="1622677"/>
            <a:ext cx="1674300" cy="57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900"/>
              <a:buNone/>
              <a:defRPr sz="900"/>
            </a:lvl1pPr>
            <a:lvl2pPr lvl="1" rtl="0" algn="r">
              <a:lnSpc>
                <a:spcPct val="100000"/>
              </a:lnSpc>
              <a:spcBef>
                <a:spcPts val="0"/>
              </a:spcBef>
              <a:spcAft>
                <a:spcPts val="0"/>
              </a:spcAft>
              <a:buSzPts val="900"/>
              <a:buNone/>
              <a:defRPr sz="900"/>
            </a:lvl2pPr>
            <a:lvl3pPr lvl="2" rtl="0" algn="r">
              <a:lnSpc>
                <a:spcPct val="100000"/>
              </a:lnSpc>
              <a:spcBef>
                <a:spcPts val="0"/>
              </a:spcBef>
              <a:spcAft>
                <a:spcPts val="0"/>
              </a:spcAft>
              <a:buSzPts val="900"/>
              <a:buNone/>
              <a:defRPr sz="900"/>
            </a:lvl3pPr>
            <a:lvl4pPr lvl="3" rtl="0" algn="r">
              <a:lnSpc>
                <a:spcPct val="100000"/>
              </a:lnSpc>
              <a:spcBef>
                <a:spcPts val="0"/>
              </a:spcBef>
              <a:spcAft>
                <a:spcPts val="0"/>
              </a:spcAft>
              <a:buSzPts val="900"/>
              <a:buNone/>
              <a:defRPr sz="900"/>
            </a:lvl4pPr>
            <a:lvl5pPr lvl="4" rtl="0" algn="r">
              <a:lnSpc>
                <a:spcPct val="100000"/>
              </a:lnSpc>
              <a:spcBef>
                <a:spcPts val="0"/>
              </a:spcBef>
              <a:spcAft>
                <a:spcPts val="0"/>
              </a:spcAft>
              <a:buSzPts val="900"/>
              <a:buNone/>
              <a:defRPr sz="900"/>
            </a:lvl5pPr>
            <a:lvl6pPr lvl="5" rtl="0" algn="r">
              <a:lnSpc>
                <a:spcPct val="100000"/>
              </a:lnSpc>
              <a:spcBef>
                <a:spcPts val="0"/>
              </a:spcBef>
              <a:spcAft>
                <a:spcPts val="0"/>
              </a:spcAft>
              <a:buSzPts val="900"/>
              <a:buNone/>
              <a:defRPr sz="900"/>
            </a:lvl6pPr>
            <a:lvl7pPr lvl="6" rtl="0" algn="r">
              <a:lnSpc>
                <a:spcPct val="100000"/>
              </a:lnSpc>
              <a:spcBef>
                <a:spcPts val="0"/>
              </a:spcBef>
              <a:spcAft>
                <a:spcPts val="0"/>
              </a:spcAft>
              <a:buSzPts val="900"/>
              <a:buNone/>
              <a:defRPr sz="900"/>
            </a:lvl7pPr>
            <a:lvl8pPr lvl="7" rtl="0" algn="r">
              <a:lnSpc>
                <a:spcPct val="100000"/>
              </a:lnSpc>
              <a:spcBef>
                <a:spcPts val="0"/>
              </a:spcBef>
              <a:spcAft>
                <a:spcPts val="0"/>
              </a:spcAft>
              <a:buSzPts val="900"/>
              <a:buNone/>
              <a:defRPr sz="900"/>
            </a:lvl8pPr>
            <a:lvl9pPr lvl="8" rtl="0" algn="r">
              <a:lnSpc>
                <a:spcPct val="100000"/>
              </a:lnSpc>
              <a:spcBef>
                <a:spcPts val="0"/>
              </a:spcBef>
              <a:spcAft>
                <a:spcPts val="0"/>
              </a:spcAft>
              <a:buSzPts val="900"/>
              <a:buNone/>
              <a:defRPr sz="900"/>
            </a:lvl9pPr>
          </a:lstStyle>
          <a:p/>
        </p:txBody>
      </p:sp>
      <p:sp>
        <p:nvSpPr>
          <p:cNvPr id="23" name="Google Shape;23;p3"/>
          <p:cNvSpPr txBox="1"/>
          <p:nvPr>
            <p:ph idx="14" type="ctrTitle"/>
          </p:nvPr>
        </p:nvSpPr>
        <p:spPr>
          <a:xfrm>
            <a:off x="390296" y="2141336"/>
            <a:ext cx="1974300" cy="5778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400"/>
              <a:buNone/>
              <a:defRPr sz="1400"/>
            </a:lvl1pPr>
            <a:lvl2pPr lvl="1" rtl="0" algn="r">
              <a:spcBef>
                <a:spcPts val="0"/>
              </a:spcBef>
              <a:spcAft>
                <a:spcPts val="0"/>
              </a:spcAft>
              <a:buSzPts val="1400"/>
              <a:buNone/>
              <a:defRPr sz="1400"/>
            </a:lvl2pPr>
            <a:lvl3pPr lvl="2" rtl="0" algn="r">
              <a:spcBef>
                <a:spcPts val="0"/>
              </a:spcBef>
              <a:spcAft>
                <a:spcPts val="0"/>
              </a:spcAft>
              <a:buSzPts val="1400"/>
              <a:buNone/>
              <a:defRPr sz="1400"/>
            </a:lvl3pPr>
            <a:lvl4pPr lvl="3" rtl="0" algn="r">
              <a:spcBef>
                <a:spcPts val="0"/>
              </a:spcBef>
              <a:spcAft>
                <a:spcPts val="0"/>
              </a:spcAft>
              <a:buSzPts val="1400"/>
              <a:buNone/>
              <a:defRPr sz="1400"/>
            </a:lvl4pPr>
            <a:lvl5pPr lvl="4" rtl="0" algn="r">
              <a:spcBef>
                <a:spcPts val="0"/>
              </a:spcBef>
              <a:spcAft>
                <a:spcPts val="0"/>
              </a:spcAft>
              <a:buSzPts val="1400"/>
              <a:buNone/>
              <a:defRPr sz="1400"/>
            </a:lvl5pPr>
            <a:lvl6pPr lvl="5" rtl="0" algn="r">
              <a:spcBef>
                <a:spcPts val="0"/>
              </a:spcBef>
              <a:spcAft>
                <a:spcPts val="0"/>
              </a:spcAft>
              <a:buSzPts val="1400"/>
              <a:buNone/>
              <a:defRPr sz="1400"/>
            </a:lvl6pPr>
            <a:lvl7pPr lvl="6" rtl="0" algn="r">
              <a:spcBef>
                <a:spcPts val="0"/>
              </a:spcBef>
              <a:spcAft>
                <a:spcPts val="0"/>
              </a:spcAft>
              <a:buSzPts val="1400"/>
              <a:buNone/>
              <a:defRPr sz="1400"/>
            </a:lvl7pPr>
            <a:lvl8pPr lvl="7" rtl="0" algn="r">
              <a:spcBef>
                <a:spcPts val="0"/>
              </a:spcBef>
              <a:spcAft>
                <a:spcPts val="0"/>
              </a:spcAft>
              <a:buSzPts val="1400"/>
              <a:buNone/>
              <a:defRPr sz="1400"/>
            </a:lvl8pPr>
            <a:lvl9pPr lvl="8" rtl="0" algn="r">
              <a:spcBef>
                <a:spcPts val="0"/>
              </a:spcBef>
              <a:spcAft>
                <a:spcPts val="0"/>
              </a:spcAft>
              <a:buSzPts val="1400"/>
              <a:buNone/>
              <a:defRPr sz="1400"/>
            </a:lvl9pPr>
          </a:lstStyle>
          <a:p/>
        </p:txBody>
      </p:sp>
      <p:sp>
        <p:nvSpPr>
          <p:cNvPr id="24" name="Google Shape;24;p3"/>
          <p:cNvSpPr txBox="1"/>
          <p:nvPr>
            <p:ph idx="15" type="subTitle"/>
          </p:nvPr>
        </p:nvSpPr>
        <p:spPr>
          <a:xfrm>
            <a:off x="690446" y="2596156"/>
            <a:ext cx="1674300" cy="57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900"/>
              <a:buNone/>
              <a:defRPr sz="900"/>
            </a:lvl1pPr>
            <a:lvl2pPr lvl="1" rtl="0" algn="r">
              <a:lnSpc>
                <a:spcPct val="100000"/>
              </a:lnSpc>
              <a:spcBef>
                <a:spcPts val="0"/>
              </a:spcBef>
              <a:spcAft>
                <a:spcPts val="0"/>
              </a:spcAft>
              <a:buSzPts val="900"/>
              <a:buNone/>
              <a:defRPr sz="900"/>
            </a:lvl2pPr>
            <a:lvl3pPr lvl="2" rtl="0" algn="r">
              <a:lnSpc>
                <a:spcPct val="100000"/>
              </a:lnSpc>
              <a:spcBef>
                <a:spcPts val="0"/>
              </a:spcBef>
              <a:spcAft>
                <a:spcPts val="0"/>
              </a:spcAft>
              <a:buSzPts val="900"/>
              <a:buNone/>
              <a:defRPr sz="900"/>
            </a:lvl3pPr>
            <a:lvl4pPr lvl="3" rtl="0" algn="r">
              <a:lnSpc>
                <a:spcPct val="100000"/>
              </a:lnSpc>
              <a:spcBef>
                <a:spcPts val="0"/>
              </a:spcBef>
              <a:spcAft>
                <a:spcPts val="0"/>
              </a:spcAft>
              <a:buSzPts val="900"/>
              <a:buNone/>
              <a:defRPr sz="900"/>
            </a:lvl4pPr>
            <a:lvl5pPr lvl="4" rtl="0" algn="r">
              <a:lnSpc>
                <a:spcPct val="100000"/>
              </a:lnSpc>
              <a:spcBef>
                <a:spcPts val="0"/>
              </a:spcBef>
              <a:spcAft>
                <a:spcPts val="0"/>
              </a:spcAft>
              <a:buSzPts val="900"/>
              <a:buNone/>
              <a:defRPr sz="900"/>
            </a:lvl5pPr>
            <a:lvl6pPr lvl="5" rtl="0" algn="r">
              <a:lnSpc>
                <a:spcPct val="100000"/>
              </a:lnSpc>
              <a:spcBef>
                <a:spcPts val="0"/>
              </a:spcBef>
              <a:spcAft>
                <a:spcPts val="0"/>
              </a:spcAft>
              <a:buSzPts val="900"/>
              <a:buNone/>
              <a:defRPr sz="900"/>
            </a:lvl6pPr>
            <a:lvl7pPr lvl="6" rtl="0" algn="r">
              <a:lnSpc>
                <a:spcPct val="100000"/>
              </a:lnSpc>
              <a:spcBef>
                <a:spcPts val="0"/>
              </a:spcBef>
              <a:spcAft>
                <a:spcPts val="0"/>
              </a:spcAft>
              <a:buSzPts val="900"/>
              <a:buNone/>
              <a:defRPr sz="900"/>
            </a:lvl7pPr>
            <a:lvl8pPr lvl="7" rtl="0" algn="r">
              <a:lnSpc>
                <a:spcPct val="100000"/>
              </a:lnSpc>
              <a:spcBef>
                <a:spcPts val="0"/>
              </a:spcBef>
              <a:spcAft>
                <a:spcPts val="0"/>
              </a:spcAft>
              <a:buSzPts val="900"/>
              <a:buNone/>
              <a:defRPr sz="900"/>
            </a:lvl8pPr>
            <a:lvl9pPr lvl="8" rtl="0" algn="r">
              <a:lnSpc>
                <a:spcPct val="100000"/>
              </a:lnSpc>
              <a:spcBef>
                <a:spcPts val="0"/>
              </a:spcBef>
              <a:spcAft>
                <a:spcPts val="0"/>
              </a:spcAft>
              <a:buSzPts val="900"/>
              <a:buNone/>
              <a:defRPr sz="900"/>
            </a:lvl9pPr>
          </a:lstStyle>
          <a:p/>
        </p:txBody>
      </p:sp>
      <p:sp>
        <p:nvSpPr>
          <p:cNvPr id="25" name="Google Shape;25;p3"/>
          <p:cNvSpPr txBox="1"/>
          <p:nvPr>
            <p:ph idx="16" type="ctrTitle"/>
          </p:nvPr>
        </p:nvSpPr>
        <p:spPr>
          <a:xfrm>
            <a:off x="6811558" y="1775180"/>
            <a:ext cx="19743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26" name="Google Shape;26;p3"/>
          <p:cNvSpPr txBox="1"/>
          <p:nvPr>
            <p:ph idx="17" type="subTitle"/>
          </p:nvPr>
        </p:nvSpPr>
        <p:spPr>
          <a:xfrm>
            <a:off x="6811558" y="2230005"/>
            <a:ext cx="16743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900"/>
              <a:buNone/>
              <a:defRPr sz="900"/>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p:txBody>
      </p:sp>
      <p:sp>
        <p:nvSpPr>
          <p:cNvPr id="27" name="Google Shape;27;p3"/>
          <p:cNvSpPr txBox="1"/>
          <p:nvPr>
            <p:ph idx="18" type="ctrTitle"/>
          </p:nvPr>
        </p:nvSpPr>
        <p:spPr>
          <a:xfrm>
            <a:off x="6811558" y="2799095"/>
            <a:ext cx="19743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28" name="Google Shape;28;p3"/>
          <p:cNvSpPr txBox="1"/>
          <p:nvPr>
            <p:ph idx="19" type="subTitle"/>
          </p:nvPr>
        </p:nvSpPr>
        <p:spPr>
          <a:xfrm>
            <a:off x="6811558" y="3253917"/>
            <a:ext cx="16743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900"/>
              <a:buNone/>
              <a:defRPr sz="900"/>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p:txBody>
      </p:sp>
      <p:sp>
        <p:nvSpPr>
          <p:cNvPr id="29" name="Google Shape;29;p3"/>
          <p:cNvSpPr txBox="1"/>
          <p:nvPr>
            <p:ph idx="20" type="ctrTitle"/>
          </p:nvPr>
        </p:nvSpPr>
        <p:spPr>
          <a:xfrm>
            <a:off x="6811558" y="3811353"/>
            <a:ext cx="19743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30" name="Google Shape;30;p3"/>
          <p:cNvSpPr txBox="1"/>
          <p:nvPr>
            <p:ph idx="21" type="subTitle"/>
          </p:nvPr>
        </p:nvSpPr>
        <p:spPr>
          <a:xfrm>
            <a:off x="6811558" y="4266173"/>
            <a:ext cx="16743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900"/>
              <a:buNone/>
              <a:defRPr sz="900"/>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6">
  <p:cSld name="CUSTOM_31">
    <p:bg>
      <p:bgPr>
        <a:blipFill>
          <a:blip r:embed="rId2">
            <a:alphaModFix/>
          </a:blip>
          <a:stretch>
            <a:fillRect/>
          </a:stretch>
        </a:blipFill>
      </p:bgPr>
    </p:bg>
    <p:spTree>
      <p:nvGrpSpPr>
        <p:cNvPr id="114" name="Shape 114"/>
        <p:cNvGrpSpPr/>
        <p:nvPr/>
      </p:nvGrpSpPr>
      <p:grpSpPr>
        <a:xfrm>
          <a:off x="0" y="0"/>
          <a:ext cx="0" cy="0"/>
          <a:chOff x="0" y="0"/>
          <a:chExt cx="0" cy="0"/>
        </a:xfrm>
      </p:grpSpPr>
      <p:sp>
        <p:nvSpPr>
          <p:cNvPr id="115" name="Google Shape;115;p21"/>
          <p:cNvSpPr txBox="1"/>
          <p:nvPr>
            <p:ph type="ctrTitle"/>
          </p:nvPr>
        </p:nvSpPr>
        <p:spPr>
          <a:xfrm flipH="1">
            <a:off x="1698072" y="2178475"/>
            <a:ext cx="5195700" cy="19212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3600"/>
              <a:buNone/>
              <a:defRPr sz="3600"/>
            </a:lvl1pPr>
            <a:lvl2pPr lvl="1" rtl="0" algn="r">
              <a:spcBef>
                <a:spcPts val="0"/>
              </a:spcBef>
              <a:spcAft>
                <a:spcPts val="0"/>
              </a:spcAft>
              <a:buClr>
                <a:srgbClr val="FFFFFF"/>
              </a:buClr>
              <a:buSzPts val="6500"/>
              <a:buNone/>
              <a:defRPr sz="6500">
                <a:solidFill>
                  <a:srgbClr val="FFFFFF"/>
                </a:solidFill>
              </a:defRPr>
            </a:lvl2pPr>
            <a:lvl3pPr lvl="2" rtl="0" algn="r">
              <a:spcBef>
                <a:spcPts val="0"/>
              </a:spcBef>
              <a:spcAft>
                <a:spcPts val="0"/>
              </a:spcAft>
              <a:buClr>
                <a:srgbClr val="FFFFFF"/>
              </a:buClr>
              <a:buSzPts val="6500"/>
              <a:buNone/>
              <a:defRPr sz="6500">
                <a:solidFill>
                  <a:srgbClr val="FFFFFF"/>
                </a:solidFill>
              </a:defRPr>
            </a:lvl3pPr>
            <a:lvl4pPr lvl="3" rtl="0" algn="r">
              <a:spcBef>
                <a:spcPts val="0"/>
              </a:spcBef>
              <a:spcAft>
                <a:spcPts val="0"/>
              </a:spcAft>
              <a:buClr>
                <a:srgbClr val="FFFFFF"/>
              </a:buClr>
              <a:buSzPts val="6500"/>
              <a:buNone/>
              <a:defRPr sz="6500">
                <a:solidFill>
                  <a:srgbClr val="FFFFFF"/>
                </a:solidFill>
              </a:defRPr>
            </a:lvl4pPr>
            <a:lvl5pPr lvl="4" rtl="0" algn="r">
              <a:spcBef>
                <a:spcPts val="0"/>
              </a:spcBef>
              <a:spcAft>
                <a:spcPts val="0"/>
              </a:spcAft>
              <a:buClr>
                <a:srgbClr val="FFFFFF"/>
              </a:buClr>
              <a:buSzPts val="6500"/>
              <a:buNone/>
              <a:defRPr sz="6500">
                <a:solidFill>
                  <a:srgbClr val="FFFFFF"/>
                </a:solidFill>
              </a:defRPr>
            </a:lvl5pPr>
            <a:lvl6pPr lvl="5" rtl="0" algn="r">
              <a:spcBef>
                <a:spcPts val="0"/>
              </a:spcBef>
              <a:spcAft>
                <a:spcPts val="0"/>
              </a:spcAft>
              <a:buClr>
                <a:srgbClr val="FFFFFF"/>
              </a:buClr>
              <a:buSzPts val="6500"/>
              <a:buNone/>
              <a:defRPr sz="6500">
                <a:solidFill>
                  <a:srgbClr val="FFFFFF"/>
                </a:solidFill>
              </a:defRPr>
            </a:lvl6pPr>
            <a:lvl7pPr lvl="6" rtl="0" algn="r">
              <a:spcBef>
                <a:spcPts val="0"/>
              </a:spcBef>
              <a:spcAft>
                <a:spcPts val="0"/>
              </a:spcAft>
              <a:buClr>
                <a:srgbClr val="FFFFFF"/>
              </a:buClr>
              <a:buSzPts val="6500"/>
              <a:buNone/>
              <a:defRPr sz="6500">
                <a:solidFill>
                  <a:srgbClr val="FFFFFF"/>
                </a:solidFill>
              </a:defRPr>
            </a:lvl7pPr>
            <a:lvl8pPr lvl="7" rtl="0" algn="r">
              <a:spcBef>
                <a:spcPts val="0"/>
              </a:spcBef>
              <a:spcAft>
                <a:spcPts val="0"/>
              </a:spcAft>
              <a:buClr>
                <a:srgbClr val="FFFFFF"/>
              </a:buClr>
              <a:buSzPts val="6500"/>
              <a:buNone/>
              <a:defRPr sz="6500">
                <a:solidFill>
                  <a:srgbClr val="FFFFFF"/>
                </a:solidFill>
              </a:defRPr>
            </a:lvl8pPr>
            <a:lvl9pPr lvl="8" rtl="0" algn="r">
              <a:spcBef>
                <a:spcPts val="0"/>
              </a:spcBef>
              <a:spcAft>
                <a:spcPts val="0"/>
              </a:spcAft>
              <a:buClr>
                <a:srgbClr val="FFFFFF"/>
              </a:buClr>
              <a:buSzPts val="6500"/>
              <a:buNone/>
              <a:defRPr sz="6500">
                <a:solidFill>
                  <a:srgbClr val="FFFFFF"/>
                </a:solidFill>
              </a:defRPr>
            </a:lvl9pPr>
          </a:lstStyle>
          <a:p/>
        </p:txBody>
      </p:sp>
      <p:sp>
        <p:nvSpPr>
          <p:cNvPr id="116" name="Google Shape;116;p21"/>
          <p:cNvSpPr txBox="1"/>
          <p:nvPr>
            <p:ph hasCustomPrompt="1" idx="2" type="title"/>
          </p:nvPr>
        </p:nvSpPr>
        <p:spPr>
          <a:xfrm flipH="1">
            <a:off x="3914472" y="1866650"/>
            <a:ext cx="2979300" cy="7545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9600"/>
              <a:buNone/>
              <a:defRPr sz="9600"/>
            </a:lvl1pPr>
            <a:lvl2pPr lvl="1"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117" name="Google Shape;117;p21"/>
          <p:cNvSpPr txBox="1"/>
          <p:nvPr>
            <p:ph idx="1" type="subTitle"/>
          </p:nvPr>
        </p:nvSpPr>
        <p:spPr>
          <a:xfrm>
            <a:off x="2668872" y="3476054"/>
            <a:ext cx="4224900" cy="536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sz="11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5">
  <p:cSld name="CUSTOM_15_1_1_1_1">
    <p:bg>
      <p:bgPr>
        <a:blipFill>
          <a:blip r:embed="rId2">
            <a:alphaModFix/>
          </a:blip>
          <a:stretch>
            <a:fillRect/>
          </a:stretch>
        </a:blipFill>
      </p:bgPr>
    </p:bg>
    <p:spTree>
      <p:nvGrpSpPr>
        <p:cNvPr id="118" name="Shape 118"/>
        <p:cNvGrpSpPr/>
        <p:nvPr/>
      </p:nvGrpSpPr>
      <p:grpSpPr>
        <a:xfrm>
          <a:off x="0" y="0"/>
          <a:ext cx="0" cy="0"/>
          <a:chOff x="0" y="0"/>
          <a:chExt cx="0" cy="0"/>
        </a:xfrm>
      </p:grpSpPr>
      <p:sp>
        <p:nvSpPr>
          <p:cNvPr id="119" name="Google Shape;119;p22"/>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2">
    <p:bg>
      <p:bgPr>
        <a:blipFill>
          <a:blip r:embed="rId2">
            <a:alphaModFix/>
          </a:blip>
          <a:stretch>
            <a:fillRect/>
          </a:stretch>
        </a:blipFill>
      </p:bgPr>
    </p:bg>
    <p:spTree>
      <p:nvGrpSpPr>
        <p:cNvPr id="120" name="Shape 120"/>
        <p:cNvGrpSpPr/>
        <p:nvPr/>
      </p:nvGrpSpPr>
      <p:grpSpPr>
        <a:xfrm>
          <a:off x="0" y="0"/>
          <a:ext cx="0" cy="0"/>
          <a:chOff x="0" y="0"/>
          <a:chExt cx="0" cy="0"/>
        </a:xfrm>
      </p:grpSpPr>
      <p:sp>
        <p:nvSpPr>
          <p:cNvPr id="121" name="Google Shape;121;p23"/>
          <p:cNvSpPr txBox="1"/>
          <p:nvPr>
            <p:ph type="ctrTitle"/>
          </p:nvPr>
        </p:nvSpPr>
        <p:spPr>
          <a:xfrm flipH="1">
            <a:off x="1974150" y="1161000"/>
            <a:ext cx="5195700" cy="13653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000000"/>
              </a:buClr>
              <a:buSzPts val="4800"/>
              <a:buNone/>
              <a:defRPr sz="4800"/>
            </a:lvl1pPr>
            <a:lvl2pPr lvl="1" rtl="0" algn="ctr">
              <a:spcBef>
                <a:spcPts val="0"/>
              </a:spcBef>
              <a:spcAft>
                <a:spcPts val="0"/>
              </a:spcAft>
              <a:buClr>
                <a:srgbClr val="FFFFFF"/>
              </a:buClr>
              <a:buSzPts val="4800"/>
              <a:buNone/>
              <a:defRPr sz="4800">
                <a:solidFill>
                  <a:srgbClr val="FFFFFF"/>
                </a:solidFill>
              </a:defRPr>
            </a:lvl2pPr>
            <a:lvl3pPr lvl="2" rtl="0" algn="ctr">
              <a:spcBef>
                <a:spcPts val="0"/>
              </a:spcBef>
              <a:spcAft>
                <a:spcPts val="0"/>
              </a:spcAft>
              <a:buClr>
                <a:srgbClr val="FFFFFF"/>
              </a:buClr>
              <a:buSzPts val="4800"/>
              <a:buNone/>
              <a:defRPr sz="4800">
                <a:solidFill>
                  <a:srgbClr val="FFFFFF"/>
                </a:solidFill>
              </a:defRPr>
            </a:lvl3pPr>
            <a:lvl4pPr lvl="3" rtl="0" algn="ctr">
              <a:spcBef>
                <a:spcPts val="0"/>
              </a:spcBef>
              <a:spcAft>
                <a:spcPts val="0"/>
              </a:spcAft>
              <a:buClr>
                <a:srgbClr val="FFFFFF"/>
              </a:buClr>
              <a:buSzPts val="4800"/>
              <a:buNone/>
              <a:defRPr sz="4800">
                <a:solidFill>
                  <a:srgbClr val="FFFFFF"/>
                </a:solidFill>
              </a:defRPr>
            </a:lvl4pPr>
            <a:lvl5pPr lvl="4" rtl="0" algn="ctr">
              <a:spcBef>
                <a:spcPts val="0"/>
              </a:spcBef>
              <a:spcAft>
                <a:spcPts val="0"/>
              </a:spcAft>
              <a:buClr>
                <a:srgbClr val="FFFFFF"/>
              </a:buClr>
              <a:buSzPts val="4800"/>
              <a:buNone/>
              <a:defRPr sz="4800">
                <a:solidFill>
                  <a:srgbClr val="FFFFFF"/>
                </a:solidFill>
              </a:defRPr>
            </a:lvl5pPr>
            <a:lvl6pPr lvl="5" rtl="0" algn="ctr">
              <a:spcBef>
                <a:spcPts val="0"/>
              </a:spcBef>
              <a:spcAft>
                <a:spcPts val="0"/>
              </a:spcAft>
              <a:buClr>
                <a:srgbClr val="FFFFFF"/>
              </a:buClr>
              <a:buSzPts val="4800"/>
              <a:buNone/>
              <a:defRPr sz="4800">
                <a:solidFill>
                  <a:srgbClr val="FFFFFF"/>
                </a:solidFill>
              </a:defRPr>
            </a:lvl6pPr>
            <a:lvl7pPr lvl="6" rtl="0" algn="ctr">
              <a:spcBef>
                <a:spcPts val="0"/>
              </a:spcBef>
              <a:spcAft>
                <a:spcPts val="0"/>
              </a:spcAft>
              <a:buClr>
                <a:srgbClr val="FFFFFF"/>
              </a:buClr>
              <a:buSzPts val="4800"/>
              <a:buNone/>
              <a:defRPr sz="4800">
                <a:solidFill>
                  <a:srgbClr val="FFFFFF"/>
                </a:solidFill>
              </a:defRPr>
            </a:lvl7pPr>
            <a:lvl8pPr lvl="7" rtl="0" algn="ctr">
              <a:spcBef>
                <a:spcPts val="0"/>
              </a:spcBef>
              <a:spcAft>
                <a:spcPts val="0"/>
              </a:spcAft>
              <a:buClr>
                <a:srgbClr val="FFFFFF"/>
              </a:buClr>
              <a:buSzPts val="4800"/>
              <a:buNone/>
              <a:defRPr sz="4800">
                <a:solidFill>
                  <a:srgbClr val="FFFFFF"/>
                </a:solidFill>
              </a:defRPr>
            </a:lvl8pPr>
            <a:lvl9pPr lvl="8" rtl="0" algn="ctr">
              <a:spcBef>
                <a:spcPts val="0"/>
              </a:spcBef>
              <a:spcAft>
                <a:spcPts val="0"/>
              </a:spcAft>
              <a:buClr>
                <a:srgbClr val="FFFFFF"/>
              </a:buClr>
              <a:buSzPts val="4800"/>
              <a:buNone/>
              <a:defRPr sz="4800">
                <a:solidFill>
                  <a:srgbClr val="FFFFFF"/>
                </a:solidFill>
              </a:defRPr>
            </a:lvl9pPr>
          </a:lstStyle>
          <a:p/>
        </p:txBody>
      </p:sp>
      <p:sp>
        <p:nvSpPr>
          <p:cNvPr id="122" name="Google Shape;122;p23"/>
          <p:cNvSpPr txBox="1"/>
          <p:nvPr>
            <p:ph idx="1" type="subTitle"/>
          </p:nvPr>
        </p:nvSpPr>
        <p:spPr>
          <a:xfrm>
            <a:off x="2152500" y="2494850"/>
            <a:ext cx="48390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23" name="Google Shape;123;p23"/>
          <p:cNvSpPr txBox="1"/>
          <p:nvPr/>
        </p:nvSpPr>
        <p:spPr>
          <a:xfrm>
            <a:off x="625906" y="3722418"/>
            <a:ext cx="3830100" cy="1784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300"/>
              </a:spcBef>
              <a:spcAft>
                <a:spcPts val="0"/>
              </a:spcAft>
              <a:buNone/>
            </a:pPr>
            <a:r>
              <a:rPr lang="en" sz="1000">
                <a:solidFill>
                  <a:schemeClr val="dk1"/>
                </a:solidFill>
                <a:latin typeface="Roboto Condensed Light"/>
                <a:ea typeface="Roboto Condensed Light"/>
                <a:cs typeface="Roboto Condensed Light"/>
                <a:sym typeface="Roboto Condensed Light"/>
              </a:rPr>
              <a:t>CREDITS: This presentation template was created by </a:t>
            </a:r>
            <a:r>
              <a:rPr b="1" lang="en" sz="1000">
                <a:solidFill>
                  <a:schemeClr val="dk1"/>
                </a:solidFill>
                <a:uFill>
                  <a:noFill/>
                </a:uFill>
                <a:latin typeface="Roboto Condensed"/>
                <a:ea typeface="Roboto Condensed"/>
                <a:cs typeface="Roboto Condensed"/>
                <a:sym typeface="Roboto Condensed"/>
                <a:hlinkClick r:id="rId3">
                  <a:extLst>
                    <a:ext uri="{A12FA001-AC4F-418D-AE19-62706E023703}">
                      <ahyp:hlinkClr val="tx"/>
                    </a:ext>
                  </a:extLst>
                </a:hlinkClick>
              </a:rPr>
              <a:t>Slidesgo</a:t>
            </a:r>
            <a:r>
              <a:rPr lang="en" sz="1000">
                <a:solidFill>
                  <a:schemeClr val="dk1"/>
                </a:solidFill>
                <a:latin typeface="Roboto Condensed Light"/>
                <a:ea typeface="Roboto Condensed Light"/>
                <a:cs typeface="Roboto Condensed Light"/>
                <a:sym typeface="Roboto Condensed Light"/>
              </a:rPr>
              <a:t>, including icons by </a:t>
            </a:r>
            <a:r>
              <a:rPr b="1" lang="en" sz="1000">
                <a:solidFill>
                  <a:schemeClr val="dk1"/>
                </a:solidFill>
                <a:uFill>
                  <a:noFill/>
                </a:uFill>
                <a:latin typeface="Roboto Condensed"/>
                <a:ea typeface="Roboto Condensed"/>
                <a:cs typeface="Roboto Condensed"/>
                <a:sym typeface="Roboto Condensed"/>
                <a:hlinkClick r:id="rId4">
                  <a:extLst>
                    <a:ext uri="{A12FA001-AC4F-418D-AE19-62706E023703}">
                      <ahyp:hlinkClr val="tx"/>
                    </a:ext>
                  </a:extLst>
                </a:hlinkClick>
              </a:rPr>
              <a:t>Flaticon</a:t>
            </a:r>
            <a:r>
              <a:rPr lang="en" sz="1000">
                <a:solidFill>
                  <a:schemeClr val="dk1"/>
                </a:solidFill>
                <a:latin typeface="Roboto Condensed Light"/>
                <a:ea typeface="Roboto Condensed Light"/>
                <a:cs typeface="Roboto Condensed Light"/>
                <a:sym typeface="Roboto Condensed Light"/>
              </a:rPr>
              <a:t>, and infographics &amp; images by </a:t>
            </a:r>
            <a:r>
              <a:rPr b="1" lang="en" sz="1000">
                <a:solidFill>
                  <a:schemeClr val="dk1"/>
                </a:solidFill>
                <a:uFill>
                  <a:noFill/>
                </a:uFill>
                <a:latin typeface="Roboto Condensed"/>
                <a:ea typeface="Roboto Condensed"/>
                <a:cs typeface="Roboto Condensed"/>
                <a:sym typeface="Roboto Condensed"/>
                <a:hlinkClick r:id="rId5">
                  <a:extLst>
                    <a:ext uri="{A12FA001-AC4F-418D-AE19-62706E023703}">
                      <ahyp:hlinkClr val="tx"/>
                    </a:ext>
                  </a:extLst>
                </a:hlinkClick>
              </a:rPr>
              <a:t>Freepik</a:t>
            </a:r>
            <a:r>
              <a:rPr lang="en" sz="1000">
                <a:solidFill>
                  <a:schemeClr val="dk1"/>
                </a:solidFill>
                <a:latin typeface="Roboto Condensed Light"/>
                <a:ea typeface="Roboto Condensed Light"/>
                <a:cs typeface="Roboto Condensed Light"/>
                <a:sym typeface="Roboto Condensed Light"/>
              </a:rPr>
              <a:t>. </a:t>
            </a:r>
            <a:endParaRPr sz="1000">
              <a:solidFill>
                <a:schemeClr val="dk1"/>
              </a:solidFill>
              <a:latin typeface="Roboto Condensed Light"/>
              <a:ea typeface="Roboto Condensed Light"/>
              <a:cs typeface="Roboto Condensed Light"/>
              <a:sym typeface="Roboto Condensed Light"/>
            </a:endParaRPr>
          </a:p>
          <a:p>
            <a:pPr indent="0" lvl="0" marL="0" rtl="0" algn="l">
              <a:lnSpc>
                <a:spcPct val="100000"/>
              </a:lnSpc>
              <a:spcBef>
                <a:spcPts val="300"/>
              </a:spcBef>
              <a:spcAft>
                <a:spcPts val="0"/>
              </a:spcAft>
              <a:buNone/>
            </a:pPr>
            <a:r>
              <a:rPr b="1" lang="en" sz="900">
                <a:solidFill>
                  <a:schemeClr val="dk1"/>
                </a:solidFill>
                <a:latin typeface="Roboto Condensed"/>
                <a:ea typeface="Roboto Condensed"/>
                <a:cs typeface="Roboto Condensed"/>
                <a:sym typeface="Roboto Condensed"/>
              </a:rPr>
              <a:t>Please keep this slide for attribution.</a:t>
            </a:r>
            <a:endParaRPr b="1" sz="900">
              <a:solidFill>
                <a:schemeClr val="dk1"/>
              </a:solidFill>
              <a:latin typeface="Roboto Condensed"/>
              <a:ea typeface="Roboto Condensed"/>
              <a:cs typeface="Roboto Condensed"/>
              <a:sym typeface="Roboto Condensed"/>
            </a:endParaRPr>
          </a:p>
          <a:p>
            <a:pPr indent="0" lvl="0" marL="0" rtl="0" algn="l">
              <a:lnSpc>
                <a:spcPct val="115000"/>
              </a:lnSpc>
              <a:spcBef>
                <a:spcPts val="300"/>
              </a:spcBef>
              <a:spcAft>
                <a:spcPts val="0"/>
              </a:spcAft>
              <a:buNone/>
            </a:pPr>
            <a:r>
              <a:t/>
            </a:r>
            <a:endParaRPr>
              <a:solidFill>
                <a:schemeClr val="dk1"/>
              </a:solidFill>
              <a:latin typeface="Roboto Condensed Light"/>
              <a:ea typeface="Roboto Condensed Light"/>
              <a:cs typeface="Roboto Condensed Light"/>
              <a:sym typeface="Roboto Condensed Light"/>
            </a:endParaRPr>
          </a:p>
          <a:p>
            <a:pPr indent="0" lvl="0" marL="0" rtl="0" algn="l">
              <a:spcBef>
                <a:spcPts val="0"/>
              </a:spcBef>
              <a:spcAft>
                <a:spcPts val="0"/>
              </a:spcAft>
              <a:buNone/>
            </a:pPr>
            <a:r>
              <a:t/>
            </a:r>
            <a:endParaRPr>
              <a:solidFill>
                <a:schemeClr val="dk1"/>
              </a:solidFill>
              <a:latin typeface="Roboto Condensed Light"/>
              <a:ea typeface="Roboto Condensed Light"/>
              <a:cs typeface="Roboto Condensed Light"/>
              <a:sym typeface="Roboto Condensed Light"/>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p:cSld name="CUSTOM_14">
    <p:bg>
      <p:bgPr>
        <a:blipFill>
          <a:blip r:embed="rId2">
            <a:alphaModFix/>
          </a:blip>
          <a:stretch>
            <a:fillRect/>
          </a:stretch>
        </a:blipFill>
      </p:bgPr>
    </p:bg>
    <p:spTree>
      <p:nvGrpSpPr>
        <p:cNvPr id="124" name="Shape 124"/>
        <p:cNvGrpSpPr/>
        <p:nvPr/>
      </p:nvGrpSpPr>
      <p:grpSpPr>
        <a:xfrm>
          <a:off x="0" y="0"/>
          <a:ext cx="0" cy="0"/>
          <a:chOff x="0" y="0"/>
          <a:chExt cx="0" cy="0"/>
        </a:xfrm>
      </p:grpSpPr>
      <p:sp>
        <p:nvSpPr>
          <p:cNvPr id="125" name="Google Shape;125;p24"/>
          <p:cNvSpPr txBox="1"/>
          <p:nvPr>
            <p:ph idx="1" type="body"/>
          </p:nvPr>
        </p:nvSpPr>
        <p:spPr>
          <a:xfrm>
            <a:off x="642050" y="2134800"/>
            <a:ext cx="5308200" cy="14760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rgbClr val="000000"/>
              </a:buClr>
              <a:buSzPts val="1200"/>
              <a:buChar char="●"/>
              <a:defRPr>
                <a:solidFill>
                  <a:srgbClr val="000000"/>
                </a:solidFill>
              </a:defRPr>
            </a:lvl1pPr>
            <a:lvl2pPr indent="-304800" lvl="1" marL="914400" rtl="0">
              <a:spcBef>
                <a:spcPts val="1600"/>
              </a:spcBef>
              <a:spcAft>
                <a:spcPts val="0"/>
              </a:spcAft>
              <a:buClr>
                <a:srgbClr val="000000"/>
              </a:buClr>
              <a:buSzPts val="1200"/>
              <a:buChar char="○"/>
              <a:defRPr>
                <a:solidFill>
                  <a:srgbClr val="000000"/>
                </a:solidFill>
              </a:defRPr>
            </a:lvl2pPr>
            <a:lvl3pPr indent="-304800" lvl="2" marL="1371600" rtl="0">
              <a:spcBef>
                <a:spcPts val="1600"/>
              </a:spcBef>
              <a:spcAft>
                <a:spcPts val="0"/>
              </a:spcAft>
              <a:buClr>
                <a:srgbClr val="000000"/>
              </a:buClr>
              <a:buSzPts val="1200"/>
              <a:buChar char="■"/>
              <a:defRPr>
                <a:solidFill>
                  <a:srgbClr val="000000"/>
                </a:solidFill>
              </a:defRPr>
            </a:lvl3pPr>
            <a:lvl4pPr indent="-304800" lvl="3" marL="1828800" rtl="0">
              <a:spcBef>
                <a:spcPts val="1600"/>
              </a:spcBef>
              <a:spcAft>
                <a:spcPts val="0"/>
              </a:spcAft>
              <a:buClr>
                <a:srgbClr val="000000"/>
              </a:buClr>
              <a:buSzPts val="1200"/>
              <a:buChar char="●"/>
              <a:defRPr>
                <a:solidFill>
                  <a:srgbClr val="000000"/>
                </a:solidFill>
              </a:defRPr>
            </a:lvl4pPr>
            <a:lvl5pPr indent="-304800" lvl="4" marL="2286000" rtl="0">
              <a:spcBef>
                <a:spcPts val="1600"/>
              </a:spcBef>
              <a:spcAft>
                <a:spcPts val="0"/>
              </a:spcAft>
              <a:buClr>
                <a:srgbClr val="000000"/>
              </a:buClr>
              <a:buSzPts val="1200"/>
              <a:buChar char="○"/>
              <a:defRPr>
                <a:solidFill>
                  <a:srgbClr val="000000"/>
                </a:solidFill>
              </a:defRPr>
            </a:lvl5pPr>
            <a:lvl6pPr indent="-304800" lvl="5" marL="2743200" rtl="0">
              <a:spcBef>
                <a:spcPts val="1600"/>
              </a:spcBef>
              <a:spcAft>
                <a:spcPts val="0"/>
              </a:spcAft>
              <a:buClr>
                <a:srgbClr val="000000"/>
              </a:buClr>
              <a:buSzPts val="1200"/>
              <a:buChar char="■"/>
              <a:defRPr>
                <a:solidFill>
                  <a:srgbClr val="000000"/>
                </a:solidFill>
              </a:defRPr>
            </a:lvl6pPr>
            <a:lvl7pPr indent="-304800" lvl="6" marL="3200400" rtl="0">
              <a:spcBef>
                <a:spcPts val="1600"/>
              </a:spcBef>
              <a:spcAft>
                <a:spcPts val="0"/>
              </a:spcAft>
              <a:buClr>
                <a:srgbClr val="000000"/>
              </a:buClr>
              <a:buSzPts val="1200"/>
              <a:buChar char="●"/>
              <a:defRPr>
                <a:solidFill>
                  <a:srgbClr val="000000"/>
                </a:solidFill>
              </a:defRPr>
            </a:lvl7pPr>
            <a:lvl8pPr indent="-304800" lvl="7" marL="3657600" rtl="0">
              <a:spcBef>
                <a:spcPts val="1600"/>
              </a:spcBef>
              <a:spcAft>
                <a:spcPts val="0"/>
              </a:spcAft>
              <a:buClr>
                <a:srgbClr val="000000"/>
              </a:buClr>
              <a:buSzPts val="1200"/>
              <a:buChar char="○"/>
              <a:defRPr>
                <a:solidFill>
                  <a:srgbClr val="000000"/>
                </a:solidFill>
              </a:defRPr>
            </a:lvl8pPr>
            <a:lvl9pPr indent="-304800" lvl="8" marL="4114800" rtl="0">
              <a:spcBef>
                <a:spcPts val="1600"/>
              </a:spcBef>
              <a:spcAft>
                <a:spcPts val="1600"/>
              </a:spcAft>
              <a:buClr>
                <a:srgbClr val="000000"/>
              </a:buClr>
              <a:buSzPts val="1200"/>
              <a:buChar char="■"/>
              <a:defRPr>
                <a:solidFill>
                  <a:srgbClr val="000000"/>
                </a:solidFill>
              </a:defRPr>
            </a:lvl9pPr>
          </a:lstStyle>
          <a:p/>
        </p:txBody>
      </p:sp>
      <p:sp>
        <p:nvSpPr>
          <p:cNvPr id="126" name="Google Shape;126;p24"/>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p:cSld name="CUSTOM_33">
    <p:bg>
      <p:bgPr>
        <a:noFill/>
      </p:bgPr>
    </p:bg>
    <p:spTree>
      <p:nvGrpSpPr>
        <p:cNvPr id="127" name="Shape 127"/>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1">
  <p:cSld name="CUSTOM_18">
    <p:bg>
      <p:bgPr>
        <a:blipFill>
          <a:blip r:embed="rId2">
            <a:alphaModFix/>
          </a:blip>
          <a:stretch>
            <a:fillRect/>
          </a:stretch>
        </a:blipFill>
      </p:bgPr>
    </p:bg>
    <p:spTree>
      <p:nvGrpSpPr>
        <p:cNvPr id="31" name="Shape 31"/>
        <p:cNvGrpSpPr/>
        <p:nvPr/>
      </p:nvGrpSpPr>
      <p:grpSpPr>
        <a:xfrm>
          <a:off x="0" y="0"/>
          <a:ext cx="0" cy="0"/>
          <a:chOff x="0" y="0"/>
          <a:chExt cx="0" cy="0"/>
        </a:xfrm>
      </p:grpSpPr>
      <p:sp>
        <p:nvSpPr>
          <p:cNvPr id="32" name="Google Shape;32;p4"/>
          <p:cNvSpPr txBox="1"/>
          <p:nvPr>
            <p:ph type="ctrTitle"/>
          </p:nvPr>
        </p:nvSpPr>
        <p:spPr>
          <a:xfrm flipH="1">
            <a:off x="1147650" y="3085150"/>
            <a:ext cx="5005500" cy="10221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3600"/>
              <a:buNone/>
              <a:defRPr sz="3600"/>
            </a:lvl1pPr>
            <a:lvl2pPr lvl="1" rtl="0">
              <a:spcBef>
                <a:spcPts val="0"/>
              </a:spcBef>
              <a:spcAft>
                <a:spcPts val="0"/>
              </a:spcAft>
              <a:buClr>
                <a:srgbClr val="FFFFFF"/>
              </a:buClr>
              <a:buSzPts val="6500"/>
              <a:buNone/>
              <a:defRPr sz="6500">
                <a:solidFill>
                  <a:srgbClr val="FFFFFF"/>
                </a:solidFill>
              </a:defRPr>
            </a:lvl2pPr>
            <a:lvl3pPr lvl="2" rtl="0">
              <a:spcBef>
                <a:spcPts val="0"/>
              </a:spcBef>
              <a:spcAft>
                <a:spcPts val="0"/>
              </a:spcAft>
              <a:buClr>
                <a:srgbClr val="FFFFFF"/>
              </a:buClr>
              <a:buSzPts val="6500"/>
              <a:buNone/>
              <a:defRPr sz="6500">
                <a:solidFill>
                  <a:srgbClr val="FFFFFF"/>
                </a:solidFill>
              </a:defRPr>
            </a:lvl3pPr>
            <a:lvl4pPr lvl="3" rtl="0">
              <a:spcBef>
                <a:spcPts val="0"/>
              </a:spcBef>
              <a:spcAft>
                <a:spcPts val="0"/>
              </a:spcAft>
              <a:buClr>
                <a:srgbClr val="FFFFFF"/>
              </a:buClr>
              <a:buSzPts val="6500"/>
              <a:buNone/>
              <a:defRPr sz="6500">
                <a:solidFill>
                  <a:srgbClr val="FFFFFF"/>
                </a:solidFill>
              </a:defRPr>
            </a:lvl4pPr>
            <a:lvl5pPr lvl="4" rtl="0">
              <a:spcBef>
                <a:spcPts val="0"/>
              </a:spcBef>
              <a:spcAft>
                <a:spcPts val="0"/>
              </a:spcAft>
              <a:buClr>
                <a:srgbClr val="FFFFFF"/>
              </a:buClr>
              <a:buSzPts val="6500"/>
              <a:buNone/>
              <a:defRPr sz="6500">
                <a:solidFill>
                  <a:srgbClr val="FFFFFF"/>
                </a:solidFill>
              </a:defRPr>
            </a:lvl5pPr>
            <a:lvl6pPr lvl="5" rtl="0">
              <a:spcBef>
                <a:spcPts val="0"/>
              </a:spcBef>
              <a:spcAft>
                <a:spcPts val="0"/>
              </a:spcAft>
              <a:buClr>
                <a:srgbClr val="FFFFFF"/>
              </a:buClr>
              <a:buSzPts val="6500"/>
              <a:buNone/>
              <a:defRPr sz="6500">
                <a:solidFill>
                  <a:srgbClr val="FFFFFF"/>
                </a:solidFill>
              </a:defRPr>
            </a:lvl6pPr>
            <a:lvl7pPr lvl="6" rtl="0">
              <a:spcBef>
                <a:spcPts val="0"/>
              </a:spcBef>
              <a:spcAft>
                <a:spcPts val="0"/>
              </a:spcAft>
              <a:buClr>
                <a:srgbClr val="FFFFFF"/>
              </a:buClr>
              <a:buSzPts val="6500"/>
              <a:buNone/>
              <a:defRPr sz="6500">
                <a:solidFill>
                  <a:srgbClr val="FFFFFF"/>
                </a:solidFill>
              </a:defRPr>
            </a:lvl7pPr>
            <a:lvl8pPr lvl="7" rtl="0">
              <a:spcBef>
                <a:spcPts val="0"/>
              </a:spcBef>
              <a:spcAft>
                <a:spcPts val="0"/>
              </a:spcAft>
              <a:buClr>
                <a:srgbClr val="FFFFFF"/>
              </a:buClr>
              <a:buSzPts val="6500"/>
              <a:buNone/>
              <a:defRPr sz="6500">
                <a:solidFill>
                  <a:srgbClr val="FFFFFF"/>
                </a:solidFill>
              </a:defRPr>
            </a:lvl8pPr>
            <a:lvl9pPr lvl="8" rtl="0">
              <a:spcBef>
                <a:spcPts val="0"/>
              </a:spcBef>
              <a:spcAft>
                <a:spcPts val="0"/>
              </a:spcAft>
              <a:buClr>
                <a:srgbClr val="FFFFFF"/>
              </a:buClr>
              <a:buSzPts val="6500"/>
              <a:buNone/>
              <a:defRPr sz="6500">
                <a:solidFill>
                  <a:srgbClr val="FFFFFF"/>
                </a:solidFill>
              </a:defRPr>
            </a:lvl9pPr>
          </a:lstStyle>
          <a:p/>
        </p:txBody>
      </p:sp>
      <p:sp>
        <p:nvSpPr>
          <p:cNvPr id="33" name="Google Shape;33;p4"/>
          <p:cNvSpPr txBox="1"/>
          <p:nvPr>
            <p:ph hasCustomPrompt="1" idx="2" type="title"/>
          </p:nvPr>
        </p:nvSpPr>
        <p:spPr>
          <a:xfrm flipH="1">
            <a:off x="1147579" y="2323850"/>
            <a:ext cx="2979300" cy="7545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9600"/>
              <a:buNone/>
              <a:defRPr sz="96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34" name="Google Shape;34;p4"/>
          <p:cNvSpPr txBox="1"/>
          <p:nvPr>
            <p:ph idx="1" type="subTitle"/>
          </p:nvPr>
        </p:nvSpPr>
        <p:spPr>
          <a:xfrm>
            <a:off x="1147575" y="4028959"/>
            <a:ext cx="4224900" cy="536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sz="11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p:cSld name="CUSTOM_12">
    <p:bg>
      <p:bgPr>
        <a:blipFill>
          <a:blip r:embed="rId2">
            <a:alphaModFix/>
          </a:blip>
          <a:stretch>
            <a:fillRect/>
          </a:stretch>
        </a:blipFill>
      </p:bgPr>
    </p:bg>
    <p:spTree>
      <p:nvGrpSpPr>
        <p:cNvPr id="35" name="Shape 35"/>
        <p:cNvGrpSpPr/>
        <p:nvPr/>
      </p:nvGrpSpPr>
      <p:grpSpPr>
        <a:xfrm>
          <a:off x="0" y="0"/>
          <a:ext cx="0" cy="0"/>
          <a:chOff x="0" y="0"/>
          <a:chExt cx="0" cy="0"/>
        </a:xfrm>
      </p:grpSpPr>
      <p:sp>
        <p:nvSpPr>
          <p:cNvPr id="36" name="Google Shape;36;p5"/>
          <p:cNvSpPr txBox="1"/>
          <p:nvPr>
            <p:ph type="ctrTitle"/>
          </p:nvPr>
        </p:nvSpPr>
        <p:spPr>
          <a:xfrm>
            <a:off x="2638350" y="376498"/>
            <a:ext cx="3867300" cy="20541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Clr>
                <a:srgbClr val="000000"/>
              </a:buClr>
              <a:buSzPts val="1600"/>
              <a:buNone/>
              <a:defRPr sz="1600">
                <a:solidFill>
                  <a:srgbClr val="000000"/>
                </a:solidFill>
              </a:defRPr>
            </a:lvl2pPr>
            <a:lvl3pPr lvl="2" rtl="0">
              <a:spcBef>
                <a:spcPts val="0"/>
              </a:spcBef>
              <a:spcAft>
                <a:spcPts val="0"/>
              </a:spcAft>
              <a:buClr>
                <a:srgbClr val="000000"/>
              </a:buClr>
              <a:buSzPts val="1600"/>
              <a:buNone/>
              <a:defRPr sz="1600">
                <a:solidFill>
                  <a:srgbClr val="000000"/>
                </a:solidFill>
              </a:defRPr>
            </a:lvl3pPr>
            <a:lvl4pPr lvl="3" rtl="0">
              <a:spcBef>
                <a:spcPts val="0"/>
              </a:spcBef>
              <a:spcAft>
                <a:spcPts val="0"/>
              </a:spcAft>
              <a:buClr>
                <a:srgbClr val="000000"/>
              </a:buClr>
              <a:buSzPts val="1600"/>
              <a:buNone/>
              <a:defRPr sz="1600">
                <a:solidFill>
                  <a:srgbClr val="000000"/>
                </a:solidFill>
              </a:defRPr>
            </a:lvl4pPr>
            <a:lvl5pPr lvl="4" rtl="0">
              <a:spcBef>
                <a:spcPts val="0"/>
              </a:spcBef>
              <a:spcAft>
                <a:spcPts val="0"/>
              </a:spcAft>
              <a:buClr>
                <a:srgbClr val="000000"/>
              </a:buClr>
              <a:buSzPts val="1600"/>
              <a:buNone/>
              <a:defRPr sz="1600">
                <a:solidFill>
                  <a:srgbClr val="000000"/>
                </a:solidFill>
              </a:defRPr>
            </a:lvl5pPr>
            <a:lvl6pPr lvl="5" rtl="0">
              <a:spcBef>
                <a:spcPts val="0"/>
              </a:spcBef>
              <a:spcAft>
                <a:spcPts val="0"/>
              </a:spcAft>
              <a:buClr>
                <a:srgbClr val="000000"/>
              </a:buClr>
              <a:buSzPts val="1600"/>
              <a:buNone/>
              <a:defRPr sz="1600">
                <a:solidFill>
                  <a:srgbClr val="000000"/>
                </a:solidFill>
              </a:defRPr>
            </a:lvl6pPr>
            <a:lvl7pPr lvl="6" rtl="0">
              <a:spcBef>
                <a:spcPts val="0"/>
              </a:spcBef>
              <a:spcAft>
                <a:spcPts val="0"/>
              </a:spcAft>
              <a:buClr>
                <a:srgbClr val="000000"/>
              </a:buClr>
              <a:buSzPts val="1600"/>
              <a:buNone/>
              <a:defRPr sz="1600">
                <a:solidFill>
                  <a:srgbClr val="000000"/>
                </a:solidFill>
              </a:defRPr>
            </a:lvl7pPr>
            <a:lvl8pPr lvl="7" rtl="0">
              <a:spcBef>
                <a:spcPts val="0"/>
              </a:spcBef>
              <a:spcAft>
                <a:spcPts val="0"/>
              </a:spcAft>
              <a:buClr>
                <a:srgbClr val="000000"/>
              </a:buClr>
              <a:buSzPts val="1600"/>
              <a:buNone/>
              <a:defRPr sz="1600">
                <a:solidFill>
                  <a:srgbClr val="000000"/>
                </a:solidFill>
              </a:defRPr>
            </a:lvl8pPr>
            <a:lvl9pPr lvl="8" rtl="0">
              <a:spcBef>
                <a:spcPts val="0"/>
              </a:spcBef>
              <a:spcAft>
                <a:spcPts val="0"/>
              </a:spcAft>
              <a:buClr>
                <a:srgbClr val="000000"/>
              </a:buClr>
              <a:buSzPts val="1600"/>
              <a:buNone/>
              <a:defRPr sz="1600">
                <a:solidFill>
                  <a:srgbClr val="000000"/>
                </a:solidFill>
              </a:defRPr>
            </a:lvl9pPr>
          </a:lstStyle>
          <a:p/>
        </p:txBody>
      </p:sp>
      <p:sp>
        <p:nvSpPr>
          <p:cNvPr id="37" name="Google Shape;37;p5"/>
          <p:cNvSpPr txBox="1"/>
          <p:nvPr>
            <p:ph idx="1" type="subTitle"/>
          </p:nvPr>
        </p:nvSpPr>
        <p:spPr>
          <a:xfrm>
            <a:off x="2459550" y="2314225"/>
            <a:ext cx="4224900" cy="1784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1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p:cSld name="CUSTOM_15">
    <p:bg>
      <p:bgPr>
        <a:blipFill>
          <a:blip r:embed="rId2">
            <a:alphaModFix/>
          </a:blip>
          <a:stretch>
            <a:fillRect/>
          </a:stretch>
        </a:blipFill>
      </p:bgPr>
    </p:bg>
    <p:spTree>
      <p:nvGrpSpPr>
        <p:cNvPr id="38" name="Shape 38"/>
        <p:cNvGrpSpPr/>
        <p:nvPr/>
      </p:nvGrpSpPr>
      <p:grpSpPr>
        <a:xfrm>
          <a:off x="0" y="0"/>
          <a:ext cx="0" cy="0"/>
          <a:chOff x="0" y="0"/>
          <a:chExt cx="0" cy="0"/>
        </a:xfrm>
      </p:grpSpPr>
      <p:sp>
        <p:nvSpPr>
          <p:cNvPr id="39" name="Google Shape;39;p6"/>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2">
  <p:cSld name="CUSTOM_21">
    <p:bg>
      <p:bgPr>
        <a:blipFill>
          <a:blip r:embed="rId2">
            <a:alphaModFix/>
          </a:blip>
          <a:stretch>
            <a:fillRect/>
          </a:stretch>
        </a:blipFill>
      </p:bgPr>
    </p:bg>
    <p:spTree>
      <p:nvGrpSpPr>
        <p:cNvPr id="40" name="Shape 40"/>
        <p:cNvGrpSpPr/>
        <p:nvPr/>
      </p:nvGrpSpPr>
      <p:grpSpPr>
        <a:xfrm>
          <a:off x="0" y="0"/>
          <a:ext cx="0" cy="0"/>
          <a:chOff x="0" y="0"/>
          <a:chExt cx="0" cy="0"/>
        </a:xfrm>
      </p:grpSpPr>
      <p:sp>
        <p:nvSpPr>
          <p:cNvPr id="41" name="Google Shape;41;p7"/>
          <p:cNvSpPr txBox="1"/>
          <p:nvPr>
            <p:ph type="ctrTitle"/>
          </p:nvPr>
        </p:nvSpPr>
        <p:spPr>
          <a:xfrm flipH="1">
            <a:off x="2747779" y="2635675"/>
            <a:ext cx="5195700" cy="19212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3600"/>
              <a:buNone/>
              <a:defRPr sz="3600"/>
            </a:lvl1pPr>
            <a:lvl2pPr lvl="1" rtl="0" algn="r">
              <a:spcBef>
                <a:spcPts val="0"/>
              </a:spcBef>
              <a:spcAft>
                <a:spcPts val="0"/>
              </a:spcAft>
              <a:buClr>
                <a:srgbClr val="FFFFFF"/>
              </a:buClr>
              <a:buSzPts val="6500"/>
              <a:buNone/>
              <a:defRPr sz="6500">
                <a:solidFill>
                  <a:srgbClr val="FFFFFF"/>
                </a:solidFill>
              </a:defRPr>
            </a:lvl2pPr>
            <a:lvl3pPr lvl="2" rtl="0" algn="r">
              <a:spcBef>
                <a:spcPts val="0"/>
              </a:spcBef>
              <a:spcAft>
                <a:spcPts val="0"/>
              </a:spcAft>
              <a:buClr>
                <a:srgbClr val="FFFFFF"/>
              </a:buClr>
              <a:buSzPts val="6500"/>
              <a:buNone/>
              <a:defRPr sz="6500">
                <a:solidFill>
                  <a:srgbClr val="FFFFFF"/>
                </a:solidFill>
              </a:defRPr>
            </a:lvl3pPr>
            <a:lvl4pPr lvl="3" rtl="0" algn="r">
              <a:spcBef>
                <a:spcPts val="0"/>
              </a:spcBef>
              <a:spcAft>
                <a:spcPts val="0"/>
              </a:spcAft>
              <a:buClr>
                <a:srgbClr val="FFFFFF"/>
              </a:buClr>
              <a:buSzPts val="6500"/>
              <a:buNone/>
              <a:defRPr sz="6500">
                <a:solidFill>
                  <a:srgbClr val="FFFFFF"/>
                </a:solidFill>
              </a:defRPr>
            </a:lvl4pPr>
            <a:lvl5pPr lvl="4" rtl="0" algn="r">
              <a:spcBef>
                <a:spcPts val="0"/>
              </a:spcBef>
              <a:spcAft>
                <a:spcPts val="0"/>
              </a:spcAft>
              <a:buClr>
                <a:srgbClr val="FFFFFF"/>
              </a:buClr>
              <a:buSzPts val="6500"/>
              <a:buNone/>
              <a:defRPr sz="6500">
                <a:solidFill>
                  <a:srgbClr val="FFFFFF"/>
                </a:solidFill>
              </a:defRPr>
            </a:lvl5pPr>
            <a:lvl6pPr lvl="5" rtl="0" algn="r">
              <a:spcBef>
                <a:spcPts val="0"/>
              </a:spcBef>
              <a:spcAft>
                <a:spcPts val="0"/>
              </a:spcAft>
              <a:buClr>
                <a:srgbClr val="FFFFFF"/>
              </a:buClr>
              <a:buSzPts val="6500"/>
              <a:buNone/>
              <a:defRPr sz="6500">
                <a:solidFill>
                  <a:srgbClr val="FFFFFF"/>
                </a:solidFill>
              </a:defRPr>
            </a:lvl6pPr>
            <a:lvl7pPr lvl="6" rtl="0" algn="r">
              <a:spcBef>
                <a:spcPts val="0"/>
              </a:spcBef>
              <a:spcAft>
                <a:spcPts val="0"/>
              </a:spcAft>
              <a:buClr>
                <a:srgbClr val="FFFFFF"/>
              </a:buClr>
              <a:buSzPts val="6500"/>
              <a:buNone/>
              <a:defRPr sz="6500">
                <a:solidFill>
                  <a:srgbClr val="FFFFFF"/>
                </a:solidFill>
              </a:defRPr>
            </a:lvl7pPr>
            <a:lvl8pPr lvl="7" rtl="0" algn="r">
              <a:spcBef>
                <a:spcPts val="0"/>
              </a:spcBef>
              <a:spcAft>
                <a:spcPts val="0"/>
              </a:spcAft>
              <a:buClr>
                <a:srgbClr val="FFFFFF"/>
              </a:buClr>
              <a:buSzPts val="6500"/>
              <a:buNone/>
              <a:defRPr sz="6500">
                <a:solidFill>
                  <a:srgbClr val="FFFFFF"/>
                </a:solidFill>
              </a:defRPr>
            </a:lvl8pPr>
            <a:lvl9pPr lvl="8" rtl="0" algn="r">
              <a:spcBef>
                <a:spcPts val="0"/>
              </a:spcBef>
              <a:spcAft>
                <a:spcPts val="0"/>
              </a:spcAft>
              <a:buClr>
                <a:srgbClr val="FFFFFF"/>
              </a:buClr>
              <a:buSzPts val="6500"/>
              <a:buNone/>
              <a:defRPr sz="6500">
                <a:solidFill>
                  <a:srgbClr val="FFFFFF"/>
                </a:solidFill>
              </a:defRPr>
            </a:lvl9pPr>
          </a:lstStyle>
          <a:p/>
        </p:txBody>
      </p:sp>
      <p:sp>
        <p:nvSpPr>
          <p:cNvPr id="42" name="Google Shape;42;p7"/>
          <p:cNvSpPr txBox="1"/>
          <p:nvPr>
            <p:ph hasCustomPrompt="1" idx="2" type="title"/>
          </p:nvPr>
        </p:nvSpPr>
        <p:spPr>
          <a:xfrm flipH="1">
            <a:off x="4964179" y="2323850"/>
            <a:ext cx="2979300" cy="7545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9600"/>
              <a:buNone/>
              <a:defRPr sz="9600"/>
            </a:lvl1pPr>
            <a:lvl2pPr lvl="1"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43" name="Google Shape;43;p7"/>
          <p:cNvSpPr txBox="1"/>
          <p:nvPr>
            <p:ph idx="1" type="subTitle"/>
          </p:nvPr>
        </p:nvSpPr>
        <p:spPr>
          <a:xfrm>
            <a:off x="3718579" y="4030481"/>
            <a:ext cx="4224900" cy="536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200"/>
              <a:buNone/>
              <a:defRPr sz="11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 photo">
  <p:cSld name="CUSTOM_23">
    <p:bg>
      <p:bgPr>
        <a:blipFill>
          <a:blip r:embed="rId2">
            <a:alphaModFix/>
          </a:blip>
          <a:stretch>
            <a:fillRect/>
          </a:stretch>
        </a:blipFill>
      </p:bgPr>
    </p:bg>
    <p:spTree>
      <p:nvGrpSpPr>
        <p:cNvPr id="44" name="Shape 44"/>
        <p:cNvGrpSpPr/>
        <p:nvPr/>
      </p:nvGrpSpPr>
      <p:grpSpPr>
        <a:xfrm>
          <a:off x="0" y="0"/>
          <a:ext cx="0" cy="0"/>
          <a:chOff x="0" y="0"/>
          <a:chExt cx="0" cy="0"/>
        </a:xfrm>
      </p:grpSpPr>
      <p:sp>
        <p:nvSpPr>
          <p:cNvPr id="45" name="Google Shape;45;p8"/>
          <p:cNvSpPr txBox="1"/>
          <p:nvPr>
            <p:ph type="ctrTitle"/>
          </p:nvPr>
        </p:nvSpPr>
        <p:spPr>
          <a:xfrm>
            <a:off x="1600733" y="985228"/>
            <a:ext cx="2673600" cy="20541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000"/>
              <a:buNone/>
              <a:defRPr sz="2000"/>
            </a:lvl1pPr>
            <a:lvl2pPr lvl="1" rtl="0" algn="r">
              <a:spcBef>
                <a:spcPts val="0"/>
              </a:spcBef>
              <a:spcAft>
                <a:spcPts val="0"/>
              </a:spcAft>
              <a:buClr>
                <a:srgbClr val="000000"/>
              </a:buClr>
              <a:buSzPts val="2000"/>
              <a:buNone/>
              <a:defRPr sz="2000">
                <a:solidFill>
                  <a:srgbClr val="000000"/>
                </a:solidFill>
              </a:defRPr>
            </a:lvl2pPr>
            <a:lvl3pPr lvl="2" rtl="0" algn="r">
              <a:spcBef>
                <a:spcPts val="0"/>
              </a:spcBef>
              <a:spcAft>
                <a:spcPts val="0"/>
              </a:spcAft>
              <a:buClr>
                <a:srgbClr val="000000"/>
              </a:buClr>
              <a:buSzPts val="2000"/>
              <a:buNone/>
              <a:defRPr sz="2000">
                <a:solidFill>
                  <a:srgbClr val="000000"/>
                </a:solidFill>
              </a:defRPr>
            </a:lvl3pPr>
            <a:lvl4pPr lvl="3" rtl="0" algn="r">
              <a:spcBef>
                <a:spcPts val="0"/>
              </a:spcBef>
              <a:spcAft>
                <a:spcPts val="0"/>
              </a:spcAft>
              <a:buClr>
                <a:srgbClr val="000000"/>
              </a:buClr>
              <a:buSzPts val="2000"/>
              <a:buNone/>
              <a:defRPr sz="2000">
                <a:solidFill>
                  <a:srgbClr val="000000"/>
                </a:solidFill>
              </a:defRPr>
            </a:lvl4pPr>
            <a:lvl5pPr lvl="4" rtl="0" algn="r">
              <a:spcBef>
                <a:spcPts val="0"/>
              </a:spcBef>
              <a:spcAft>
                <a:spcPts val="0"/>
              </a:spcAft>
              <a:buClr>
                <a:srgbClr val="000000"/>
              </a:buClr>
              <a:buSzPts val="2000"/>
              <a:buNone/>
              <a:defRPr sz="2000">
                <a:solidFill>
                  <a:srgbClr val="000000"/>
                </a:solidFill>
              </a:defRPr>
            </a:lvl5pPr>
            <a:lvl6pPr lvl="5" rtl="0" algn="r">
              <a:spcBef>
                <a:spcPts val="0"/>
              </a:spcBef>
              <a:spcAft>
                <a:spcPts val="0"/>
              </a:spcAft>
              <a:buClr>
                <a:srgbClr val="000000"/>
              </a:buClr>
              <a:buSzPts val="2000"/>
              <a:buNone/>
              <a:defRPr sz="2000">
                <a:solidFill>
                  <a:srgbClr val="000000"/>
                </a:solidFill>
              </a:defRPr>
            </a:lvl6pPr>
            <a:lvl7pPr lvl="6" rtl="0" algn="r">
              <a:spcBef>
                <a:spcPts val="0"/>
              </a:spcBef>
              <a:spcAft>
                <a:spcPts val="0"/>
              </a:spcAft>
              <a:buClr>
                <a:srgbClr val="000000"/>
              </a:buClr>
              <a:buSzPts val="2000"/>
              <a:buNone/>
              <a:defRPr sz="2000">
                <a:solidFill>
                  <a:srgbClr val="000000"/>
                </a:solidFill>
              </a:defRPr>
            </a:lvl7pPr>
            <a:lvl8pPr lvl="7" rtl="0" algn="r">
              <a:spcBef>
                <a:spcPts val="0"/>
              </a:spcBef>
              <a:spcAft>
                <a:spcPts val="0"/>
              </a:spcAft>
              <a:buClr>
                <a:srgbClr val="000000"/>
              </a:buClr>
              <a:buSzPts val="2000"/>
              <a:buNone/>
              <a:defRPr sz="2000">
                <a:solidFill>
                  <a:srgbClr val="000000"/>
                </a:solidFill>
              </a:defRPr>
            </a:lvl8pPr>
            <a:lvl9pPr lvl="8" rtl="0" algn="r">
              <a:spcBef>
                <a:spcPts val="0"/>
              </a:spcBef>
              <a:spcAft>
                <a:spcPts val="0"/>
              </a:spcAft>
              <a:buClr>
                <a:srgbClr val="000000"/>
              </a:buClr>
              <a:buSzPts val="2000"/>
              <a:buNone/>
              <a:defRPr sz="2000">
                <a:solidFill>
                  <a:srgbClr val="000000"/>
                </a:solidFill>
              </a:defRPr>
            </a:lvl9pPr>
          </a:lstStyle>
          <a:p/>
        </p:txBody>
      </p:sp>
      <p:sp>
        <p:nvSpPr>
          <p:cNvPr id="46" name="Google Shape;46;p8"/>
          <p:cNvSpPr txBox="1"/>
          <p:nvPr>
            <p:ph idx="1" type="subTitle"/>
          </p:nvPr>
        </p:nvSpPr>
        <p:spPr>
          <a:xfrm>
            <a:off x="1179233" y="3058425"/>
            <a:ext cx="3095100" cy="1784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100"/>
              <a:buNone/>
              <a:defRPr sz="1100">
                <a:solidFill>
                  <a:srgbClr val="000000"/>
                </a:solidFill>
              </a:defRPr>
            </a:lvl1pPr>
            <a:lvl2pPr lvl="1" rtl="0" algn="r">
              <a:lnSpc>
                <a:spcPct val="100000"/>
              </a:lnSpc>
              <a:spcBef>
                <a:spcPts val="0"/>
              </a:spcBef>
              <a:spcAft>
                <a:spcPts val="0"/>
              </a:spcAft>
              <a:buSzPts val="1100"/>
              <a:buNone/>
              <a:defRPr sz="1100"/>
            </a:lvl2pPr>
            <a:lvl3pPr lvl="2" rtl="0" algn="r">
              <a:lnSpc>
                <a:spcPct val="100000"/>
              </a:lnSpc>
              <a:spcBef>
                <a:spcPts val="0"/>
              </a:spcBef>
              <a:spcAft>
                <a:spcPts val="0"/>
              </a:spcAft>
              <a:buSzPts val="1100"/>
              <a:buNone/>
              <a:defRPr sz="1100"/>
            </a:lvl3pPr>
            <a:lvl4pPr lvl="3" rtl="0" algn="r">
              <a:lnSpc>
                <a:spcPct val="100000"/>
              </a:lnSpc>
              <a:spcBef>
                <a:spcPts val="0"/>
              </a:spcBef>
              <a:spcAft>
                <a:spcPts val="0"/>
              </a:spcAft>
              <a:buSzPts val="1100"/>
              <a:buNone/>
              <a:defRPr sz="1100"/>
            </a:lvl4pPr>
            <a:lvl5pPr lvl="4" rtl="0" algn="r">
              <a:lnSpc>
                <a:spcPct val="100000"/>
              </a:lnSpc>
              <a:spcBef>
                <a:spcPts val="0"/>
              </a:spcBef>
              <a:spcAft>
                <a:spcPts val="0"/>
              </a:spcAft>
              <a:buSzPts val="1100"/>
              <a:buNone/>
              <a:defRPr sz="1100"/>
            </a:lvl5pPr>
            <a:lvl6pPr lvl="5" rtl="0" algn="r">
              <a:lnSpc>
                <a:spcPct val="100000"/>
              </a:lnSpc>
              <a:spcBef>
                <a:spcPts val="0"/>
              </a:spcBef>
              <a:spcAft>
                <a:spcPts val="0"/>
              </a:spcAft>
              <a:buSzPts val="1100"/>
              <a:buNone/>
              <a:defRPr sz="1100"/>
            </a:lvl6pPr>
            <a:lvl7pPr lvl="6" rtl="0" algn="r">
              <a:lnSpc>
                <a:spcPct val="100000"/>
              </a:lnSpc>
              <a:spcBef>
                <a:spcPts val="0"/>
              </a:spcBef>
              <a:spcAft>
                <a:spcPts val="0"/>
              </a:spcAft>
              <a:buSzPts val="1100"/>
              <a:buNone/>
              <a:defRPr sz="1100"/>
            </a:lvl7pPr>
            <a:lvl8pPr lvl="7" rtl="0" algn="r">
              <a:lnSpc>
                <a:spcPct val="100000"/>
              </a:lnSpc>
              <a:spcBef>
                <a:spcPts val="0"/>
              </a:spcBef>
              <a:spcAft>
                <a:spcPts val="0"/>
              </a:spcAft>
              <a:buSzPts val="1100"/>
              <a:buNone/>
              <a:defRPr sz="1100"/>
            </a:lvl8pPr>
            <a:lvl9pPr lvl="8" rtl="0" algn="r">
              <a:lnSpc>
                <a:spcPct val="100000"/>
              </a:lnSpc>
              <a:spcBef>
                <a:spcPts val="0"/>
              </a:spcBef>
              <a:spcAft>
                <a:spcPts val="0"/>
              </a:spcAft>
              <a:buSzPts val="1100"/>
              <a:buNone/>
              <a:defRPr sz="1100"/>
            </a:lvl9pPr>
          </a:lstStyle>
          <a:p/>
        </p:txBody>
      </p:sp>
      <p:sp>
        <p:nvSpPr>
          <p:cNvPr id="47" name="Google Shape;47;p8"/>
          <p:cNvSpPr txBox="1"/>
          <p:nvPr>
            <p:ph idx="2" type="ctrTitle"/>
          </p:nvPr>
        </p:nvSpPr>
        <p:spPr>
          <a:xfrm>
            <a:off x="1932090"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p:cSld name="CUSTOM_26">
    <p:bg>
      <p:bgPr>
        <a:blipFill>
          <a:blip r:embed="rId2">
            <a:alphaModFix/>
          </a:blip>
          <a:stretch>
            <a:fillRect/>
          </a:stretch>
        </a:blipFill>
      </p:bgPr>
    </p:bg>
    <p:spTree>
      <p:nvGrpSpPr>
        <p:cNvPr id="48" name="Shape 48"/>
        <p:cNvGrpSpPr/>
        <p:nvPr/>
      </p:nvGrpSpPr>
      <p:grpSpPr>
        <a:xfrm>
          <a:off x="0" y="0"/>
          <a:ext cx="0" cy="0"/>
          <a:chOff x="0" y="0"/>
          <a:chExt cx="0" cy="0"/>
        </a:xfrm>
      </p:grpSpPr>
      <p:sp>
        <p:nvSpPr>
          <p:cNvPr id="49" name="Google Shape;49;p9"/>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
        <p:nvSpPr>
          <p:cNvPr id="50" name="Google Shape;50;p9"/>
          <p:cNvSpPr txBox="1"/>
          <p:nvPr>
            <p:ph hasCustomPrompt="1" idx="2" type="title"/>
          </p:nvPr>
        </p:nvSpPr>
        <p:spPr>
          <a:xfrm>
            <a:off x="1086651" y="1475125"/>
            <a:ext cx="1795200" cy="7545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4800"/>
              <a:buNone/>
              <a:defRPr sz="60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51" name="Google Shape;51;p9"/>
          <p:cNvSpPr txBox="1"/>
          <p:nvPr>
            <p:ph idx="1" type="subTitle"/>
          </p:nvPr>
        </p:nvSpPr>
        <p:spPr>
          <a:xfrm flipH="1">
            <a:off x="3481677" y="1666454"/>
            <a:ext cx="3264900" cy="336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100"/>
              <a:buNone/>
              <a:defRPr sz="1100"/>
            </a:lvl1pPr>
            <a:lvl2pPr lvl="1" rtl="0" algn="r">
              <a:lnSpc>
                <a:spcPct val="100000"/>
              </a:lnSpc>
              <a:spcBef>
                <a:spcPts val="0"/>
              </a:spcBef>
              <a:spcAft>
                <a:spcPts val="0"/>
              </a:spcAft>
              <a:buSzPts val="1100"/>
              <a:buNone/>
              <a:defRPr sz="1100"/>
            </a:lvl2pPr>
            <a:lvl3pPr lvl="2" rtl="0" algn="r">
              <a:lnSpc>
                <a:spcPct val="100000"/>
              </a:lnSpc>
              <a:spcBef>
                <a:spcPts val="0"/>
              </a:spcBef>
              <a:spcAft>
                <a:spcPts val="0"/>
              </a:spcAft>
              <a:buSzPts val="1100"/>
              <a:buNone/>
              <a:defRPr sz="1100"/>
            </a:lvl3pPr>
            <a:lvl4pPr lvl="3" rtl="0" algn="r">
              <a:lnSpc>
                <a:spcPct val="100000"/>
              </a:lnSpc>
              <a:spcBef>
                <a:spcPts val="0"/>
              </a:spcBef>
              <a:spcAft>
                <a:spcPts val="0"/>
              </a:spcAft>
              <a:buSzPts val="1100"/>
              <a:buNone/>
              <a:defRPr sz="1100"/>
            </a:lvl4pPr>
            <a:lvl5pPr lvl="4" rtl="0" algn="r">
              <a:lnSpc>
                <a:spcPct val="100000"/>
              </a:lnSpc>
              <a:spcBef>
                <a:spcPts val="0"/>
              </a:spcBef>
              <a:spcAft>
                <a:spcPts val="0"/>
              </a:spcAft>
              <a:buSzPts val="1100"/>
              <a:buNone/>
              <a:defRPr sz="1100"/>
            </a:lvl5pPr>
            <a:lvl6pPr lvl="5" rtl="0" algn="r">
              <a:lnSpc>
                <a:spcPct val="100000"/>
              </a:lnSpc>
              <a:spcBef>
                <a:spcPts val="0"/>
              </a:spcBef>
              <a:spcAft>
                <a:spcPts val="0"/>
              </a:spcAft>
              <a:buSzPts val="1100"/>
              <a:buNone/>
              <a:defRPr sz="1100"/>
            </a:lvl6pPr>
            <a:lvl7pPr lvl="6" rtl="0" algn="r">
              <a:lnSpc>
                <a:spcPct val="100000"/>
              </a:lnSpc>
              <a:spcBef>
                <a:spcPts val="0"/>
              </a:spcBef>
              <a:spcAft>
                <a:spcPts val="0"/>
              </a:spcAft>
              <a:buSzPts val="1100"/>
              <a:buNone/>
              <a:defRPr sz="1100"/>
            </a:lvl7pPr>
            <a:lvl8pPr lvl="7" rtl="0" algn="r">
              <a:lnSpc>
                <a:spcPct val="100000"/>
              </a:lnSpc>
              <a:spcBef>
                <a:spcPts val="0"/>
              </a:spcBef>
              <a:spcAft>
                <a:spcPts val="0"/>
              </a:spcAft>
              <a:buSzPts val="1100"/>
              <a:buNone/>
              <a:defRPr sz="1100"/>
            </a:lvl8pPr>
            <a:lvl9pPr lvl="8" rtl="0" algn="r">
              <a:lnSpc>
                <a:spcPct val="100000"/>
              </a:lnSpc>
              <a:spcBef>
                <a:spcPts val="0"/>
              </a:spcBef>
              <a:spcAft>
                <a:spcPts val="0"/>
              </a:spcAft>
              <a:buSzPts val="1100"/>
              <a:buNone/>
              <a:defRPr sz="1100"/>
            </a:lvl9pPr>
          </a:lstStyle>
          <a:p/>
        </p:txBody>
      </p:sp>
      <p:sp>
        <p:nvSpPr>
          <p:cNvPr id="52" name="Google Shape;52;p9"/>
          <p:cNvSpPr txBox="1"/>
          <p:nvPr>
            <p:ph hasCustomPrompt="1" idx="3" type="title"/>
          </p:nvPr>
        </p:nvSpPr>
        <p:spPr>
          <a:xfrm>
            <a:off x="2298451" y="2475350"/>
            <a:ext cx="1763700" cy="7545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4800"/>
              <a:buNone/>
              <a:defRPr sz="60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53" name="Google Shape;53;p9"/>
          <p:cNvSpPr txBox="1"/>
          <p:nvPr>
            <p:ph idx="4" type="subTitle"/>
          </p:nvPr>
        </p:nvSpPr>
        <p:spPr>
          <a:xfrm flipH="1">
            <a:off x="4568051" y="2688425"/>
            <a:ext cx="3264900" cy="336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100"/>
              <a:buNone/>
              <a:defRPr sz="1100"/>
            </a:lvl1pPr>
            <a:lvl2pPr lvl="1" rtl="0" algn="r">
              <a:lnSpc>
                <a:spcPct val="100000"/>
              </a:lnSpc>
              <a:spcBef>
                <a:spcPts val="0"/>
              </a:spcBef>
              <a:spcAft>
                <a:spcPts val="0"/>
              </a:spcAft>
              <a:buSzPts val="1100"/>
              <a:buNone/>
              <a:defRPr sz="1100"/>
            </a:lvl2pPr>
            <a:lvl3pPr lvl="2" rtl="0" algn="r">
              <a:lnSpc>
                <a:spcPct val="100000"/>
              </a:lnSpc>
              <a:spcBef>
                <a:spcPts val="0"/>
              </a:spcBef>
              <a:spcAft>
                <a:spcPts val="0"/>
              </a:spcAft>
              <a:buSzPts val="1100"/>
              <a:buNone/>
              <a:defRPr sz="1100"/>
            </a:lvl3pPr>
            <a:lvl4pPr lvl="3" rtl="0" algn="r">
              <a:lnSpc>
                <a:spcPct val="100000"/>
              </a:lnSpc>
              <a:spcBef>
                <a:spcPts val="0"/>
              </a:spcBef>
              <a:spcAft>
                <a:spcPts val="0"/>
              </a:spcAft>
              <a:buSzPts val="1100"/>
              <a:buNone/>
              <a:defRPr sz="1100"/>
            </a:lvl4pPr>
            <a:lvl5pPr lvl="4" rtl="0" algn="r">
              <a:lnSpc>
                <a:spcPct val="100000"/>
              </a:lnSpc>
              <a:spcBef>
                <a:spcPts val="0"/>
              </a:spcBef>
              <a:spcAft>
                <a:spcPts val="0"/>
              </a:spcAft>
              <a:buSzPts val="1100"/>
              <a:buNone/>
              <a:defRPr sz="1100"/>
            </a:lvl5pPr>
            <a:lvl6pPr lvl="5" rtl="0" algn="r">
              <a:lnSpc>
                <a:spcPct val="100000"/>
              </a:lnSpc>
              <a:spcBef>
                <a:spcPts val="0"/>
              </a:spcBef>
              <a:spcAft>
                <a:spcPts val="0"/>
              </a:spcAft>
              <a:buSzPts val="1100"/>
              <a:buNone/>
              <a:defRPr sz="1100"/>
            </a:lvl6pPr>
            <a:lvl7pPr lvl="6" rtl="0" algn="r">
              <a:lnSpc>
                <a:spcPct val="100000"/>
              </a:lnSpc>
              <a:spcBef>
                <a:spcPts val="0"/>
              </a:spcBef>
              <a:spcAft>
                <a:spcPts val="0"/>
              </a:spcAft>
              <a:buSzPts val="1100"/>
              <a:buNone/>
              <a:defRPr sz="1100"/>
            </a:lvl7pPr>
            <a:lvl8pPr lvl="7" rtl="0" algn="r">
              <a:lnSpc>
                <a:spcPct val="100000"/>
              </a:lnSpc>
              <a:spcBef>
                <a:spcPts val="0"/>
              </a:spcBef>
              <a:spcAft>
                <a:spcPts val="0"/>
              </a:spcAft>
              <a:buSzPts val="1100"/>
              <a:buNone/>
              <a:defRPr sz="1100"/>
            </a:lvl8pPr>
            <a:lvl9pPr lvl="8" rtl="0" algn="r">
              <a:lnSpc>
                <a:spcPct val="100000"/>
              </a:lnSpc>
              <a:spcBef>
                <a:spcPts val="0"/>
              </a:spcBef>
              <a:spcAft>
                <a:spcPts val="0"/>
              </a:spcAft>
              <a:buSzPts val="1100"/>
              <a:buNone/>
              <a:defRPr sz="1100"/>
            </a:lvl9pPr>
          </a:lstStyle>
          <a:p/>
        </p:txBody>
      </p:sp>
      <p:sp>
        <p:nvSpPr>
          <p:cNvPr id="54" name="Google Shape;54;p9"/>
          <p:cNvSpPr txBox="1"/>
          <p:nvPr>
            <p:ph hasCustomPrompt="1" idx="5" type="title"/>
          </p:nvPr>
        </p:nvSpPr>
        <p:spPr>
          <a:xfrm>
            <a:off x="3353176" y="3513625"/>
            <a:ext cx="1795200" cy="7545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4800"/>
              <a:buNone/>
              <a:defRPr sz="60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55" name="Google Shape;55;p9"/>
          <p:cNvSpPr txBox="1"/>
          <p:nvPr>
            <p:ph idx="6" type="subTitle"/>
          </p:nvPr>
        </p:nvSpPr>
        <p:spPr>
          <a:xfrm flipH="1">
            <a:off x="5671490" y="3709941"/>
            <a:ext cx="3264900" cy="336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100"/>
              <a:buNone/>
              <a:defRPr sz="1100"/>
            </a:lvl1pPr>
            <a:lvl2pPr lvl="1" rtl="0" algn="r">
              <a:lnSpc>
                <a:spcPct val="100000"/>
              </a:lnSpc>
              <a:spcBef>
                <a:spcPts val="0"/>
              </a:spcBef>
              <a:spcAft>
                <a:spcPts val="0"/>
              </a:spcAft>
              <a:buSzPts val="1100"/>
              <a:buNone/>
              <a:defRPr sz="1100"/>
            </a:lvl2pPr>
            <a:lvl3pPr lvl="2" rtl="0" algn="r">
              <a:lnSpc>
                <a:spcPct val="100000"/>
              </a:lnSpc>
              <a:spcBef>
                <a:spcPts val="0"/>
              </a:spcBef>
              <a:spcAft>
                <a:spcPts val="0"/>
              </a:spcAft>
              <a:buSzPts val="1100"/>
              <a:buNone/>
              <a:defRPr sz="1100"/>
            </a:lvl3pPr>
            <a:lvl4pPr lvl="3" rtl="0" algn="r">
              <a:lnSpc>
                <a:spcPct val="100000"/>
              </a:lnSpc>
              <a:spcBef>
                <a:spcPts val="0"/>
              </a:spcBef>
              <a:spcAft>
                <a:spcPts val="0"/>
              </a:spcAft>
              <a:buSzPts val="1100"/>
              <a:buNone/>
              <a:defRPr sz="1100"/>
            </a:lvl4pPr>
            <a:lvl5pPr lvl="4" rtl="0" algn="r">
              <a:lnSpc>
                <a:spcPct val="100000"/>
              </a:lnSpc>
              <a:spcBef>
                <a:spcPts val="0"/>
              </a:spcBef>
              <a:spcAft>
                <a:spcPts val="0"/>
              </a:spcAft>
              <a:buSzPts val="1100"/>
              <a:buNone/>
              <a:defRPr sz="1100"/>
            </a:lvl5pPr>
            <a:lvl6pPr lvl="5" rtl="0" algn="r">
              <a:lnSpc>
                <a:spcPct val="100000"/>
              </a:lnSpc>
              <a:spcBef>
                <a:spcPts val="0"/>
              </a:spcBef>
              <a:spcAft>
                <a:spcPts val="0"/>
              </a:spcAft>
              <a:buSzPts val="1100"/>
              <a:buNone/>
              <a:defRPr sz="1100"/>
            </a:lvl6pPr>
            <a:lvl7pPr lvl="6" rtl="0" algn="r">
              <a:lnSpc>
                <a:spcPct val="100000"/>
              </a:lnSpc>
              <a:spcBef>
                <a:spcPts val="0"/>
              </a:spcBef>
              <a:spcAft>
                <a:spcPts val="0"/>
              </a:spcAft>
              <a:buSzPts val="1100"/>
              <a:buNone/>
              <a:defRPr sz="1100"/>
            </a:lvl7pPr>
            <a:lvl8pPr lvl="7" rtl="0" algn="r">
              <a:lnSpc>
                <a:spcPct val="100000"/>
              </a:lnSpc>
              <a:spcBef>
                <a:spcPts val="0"/>
              </a:spcBef>
              <a:spcAft>
                <a:spcPts val="0"/>
              </a:spcAft>
              <a:buSzPts val="1100"/>
              <a:buNone/>
              <a:defRPr sz="1100"/>
            </a:lvl8pPr>
            <a:lvl9pPr lvl="8" rtl="0" algn="r">
              <a:lnSpc>
                <a:spcPct val="100000"/>
              </a:lnSpc>
              <a:spcBef>
                <a:spcPts val="0"/>
              </a:spcBef>
              <a:spcAft>
                <a:spcPts val="0"/>
              </a:spcAft>
              <a:buSzPts val="1100"/>
              <a:buNone/>
              <a:defRPr sz="11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p:cSld name="CUSTOM_24">
    <p:bg>
      <p:bgPr>
        <a:blipFill>
          <a:blip r:embed="rId2">
            <a:alphaModFix/>
          </a:blip>
          <a:stretch>
            <a:fillRect/>
          </a:stretch>
        </a:blipFill>
      </p:bgPr>
    </p:bg>
    <p:spTree>
      <p:nvGrpSpPr>
        <p:cNvPr id="56" name="Shape 56"/>
        <p:cNvGrpSpPr/>
        <p:nvPr/>
      </p:nvGrpSpPr>
      <p:grpSpPr>
        <a:xfrm>
          <a:off x="0" y="0"/>
          <a:ext cx="0" cy="0"/>
          <a:chOff x="0" y="0"/>
          <a:chExt cx="0" cy="0"/>
        </a:xfrm>
      </p:grpSpPr>
      <p:sp>
        <p:nvSpPr>
          <p:cNvPr id="57" name="Google Shape;57;p10"/>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
        <p:nvSpPr>
          <p:cNvPr id="58" name="Google Shape;58;p10"/>
          <p:cNvSpPr txBox="1"/>
          <p:nvPr>
            <p:ph idx="2" type="ctrTitle"/>
          </p:nvPr>
        </p:nvSpPr>
        <p:spPr>
          <a:xfrm>
            <a:off x="561600" y="2804713"/>
            <a:ext cx="26736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spcBef>
                <a:spcPts val="0"/>
              </a:spcBef>
              <a:spcAft>
                <a:spcPts val="0"/>
              </a:spcAft>
              <a:buClr>
                <a:srgbClr val="000000"/>
              </a:buClr>
              <a:buSzPts val="1800"/>
              <a:buNone/>
              <a:defRPr sz="1800">
                <a:solidFill>
                  <a:srgbClr val="000000"/>
                </a:solidFill>
              </a:defRPr>
            </a:lvl2pPr>
            <a:lvl3pPr lvl="2" rtl="0">
              <a:spcBef>
                <a:spcPts val="0"/>
              </a:spcBef>
              <a:spcAft>
                <a:spcPts val="0"/>
              </a:spcAft>
              <a:buClr>
                <a:srgbClr val="000000"/>
              </a:buClr>
              <a:buSzPts val="1800"/>
              <a:buNone/>
              <a:defRPr sz="1800">
                <a:solidFill>
                  <a:srgbClr val="000000"/>
                </a:solidFill>
              </a:defRPr>
            </a:lvl3pPr>
            <a:lvl4pPr lvl="3" rtl="0">
              <a:spcBef>
                <a:spcPts val="0"/>
              </a:spcBef>
              <a:spcAft>
                <a:spcPts val="0"/>
              </a:spcAft>
              <a:buClr>
                <a:srgbClr val="000000"/>
              </a:buClr>
              <a:buSzPts val="1800"/>
              <a:buNone/>
              <a:defRPr sz="1800">
                <a:solidFill>
                  <a:srgbClr val="000000"/>
                </a:solidFill>
              </a:defRPr>
            </a:lvl4pPr>
            <a:lvl5pPr lvl="4" rtl="0">
              <a:spcBef>
                <a:spcPts val="0"/>
              </a:spcBef>
              <a:spcAft>
                <a:spcPts val="0"/>
              </a:spcAft>
              <a:buClr>
                <a:srgbClr val="000000"/>
              </a:buClr>
              <a:buSzPts val="1800"/>
              <a:buNone/>
              <a:defRPr sz="1800">
                <a:solidFill>
                  <a:srgbClr val="000000"/>
                </a:solidFill>
              </a:defRPr>
            </a:lvl5pPr>
            <a:lvl6pPr lvl="5" rtl="0">
              <a:spcBef>
                <a:spcPts val="0"/>
              </a:spcBef>
              <a:spcAft>
                <a:spcPts val="0"/>
              </a:spcAft>
              <a:buClr>
                <a:srgbClr val="000000"/>
              </a:buClr>
              <a:buSzPts val="1800"/>
              <a:buNone/>
              <a:defRPr sz="1800">
                <a:solidFill>
                  <a:srgbClr val="000000"/>
                </a:solidFill>
              </a:defRPr>
            </a:lvl6pPr>
            <a:lvl7pPr lvl="6" rtl="0">
              <a:spcBef>
                <a:spcPts val="0"/>
              </a:spcBef>
              <a:spcAft>
                <a:spcPts val="0"/>
              </a:spcAft>
              <a:buClr>
                <a:srgbClr val="000000"/>
              </a:buClr>
              <a:buSzPts val="1800"/>
              <a:buNone/>
              <a:defRPr sz="1800">
                <a:solidFill>
                  <a:srgbClr val="000000"/>
                </a:solidFill>
              </a:defRPr>
            </a:lvl7pPr>
            <a:lvl8pPr lvl="7" rtl="0">
              <a:spcBef>
                <a:spcPts val="0"/>
              </a:spcBef>
              <a:spcAft>
                <a:spcPts val="0"/>
              </a:spcAft>
              <a:buClr>
                <a:srgbClr val="000000"/>
              </a:buClr>
              <a:buSzPts val="1800"/>
              <a:buNone/>
              <a:defRPr sz="1800">
                <a:solidFill>
                  <a:srgbClr val="000000"/>
                </a:solidFill>
              </a:defRPr>
            </a:lvl8pPr>
            <a:lvl9pPr lvl="8" rtl="0">
              <a:spcBef>
                <a:spcPts val="0"/>
              </a:spcBef>
              <a:spcAft>
                <a:spcPts val="0"/>
              </a:spcAft>
              <a:buClr>
                <a:srgbClr val="000000"/>
              </a:buClr>
              <a:buSzPts val="1800"/>
              <a:buNone/>
              <a:defRPr sz="1800">
                <a:solidFill>
                  <a:srgbClr val="000000"/>
                </a:solidFill>
              </a:defRPr>
            </a:lvl9pPr>
          </a:lstStyle>
          <a:p/>
        </p:txBody>
      </p:sp>
      <p:sp>
        <p:nvSpPr>
          <p:cNvPr id="59" name="Google Shape;59;p10"/>
          <p:cNvSpPr txBox="1"/>
          <p:nvPr>
            <p:ph idx="1" type="subTitle"/>
          </p:nvPr>
        </p:nvSpPr>
        <p:spPr>
          <a:xfrm>
            <a:off x="872450" y="3090475"/>
            <a:ext cx="20520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sz="1100">
                <a:solidFill>
                  <a:srgbClr val="000000"/>
                </a:solidFill>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60" name="Google Shape;60;p10"/>
          <p:cNvSpPr txBox="1"/>
          <p:nvPr>
            <p:ph idx="3" type="ctrTitle"/>
          </p:nvPr>
        </p:nvSpPr>
        <p:spPr>
          <a:xfrm>
            <a:off x="3235200" y="2804713"/>
            <a:ext cx="26736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spcBef>
                <a:spcPts val="0"/>
              </a:spcBef>
              <a:spcAft>
                <a:spcPts val="0"/>
              </a:spcAft>
              <a:buClr>
                <a:srgbClr val="000000"/>
              </a:buClr>
              <a:buSzPts val="1800"/>
              <a:buNone/>
              <a:defRPr sz="1800">
                <a:solidFill>
                  <a:srgbClr val="000000"/>
                </a:solidFill>
              </a:defRPr>
            </a:lvl2pPr>
            <a:lvl3pPr lvl="2" rtl="0">
              <a:spcBef>
                <a:spcPts val="0"/>
              </a:spcBef>
              <a:spcAft>
                <a:spcPts val="0"/>
              </a:spcAft>
              <a:buClr>
                <a:srgbClr val="000000"/>
              </a:buClr>
              <a:buSzPts val="1800"/>
              <a:buNone/>
              <a:defRPr sz="1800">
                <a:solidFill>
                  <a:srgbClr val="000000"/>
                </a:solidFill>
              </a:defRPr>
            </a:lvl3pPr>
            <a:lvl4pPr lvl="3" rtl="0">
              <a:spcBef>
                <a:spcPts val="0"/>
              </a:spcBef>
              <a:spcAft>
                <a:spcPts val="0"/>
              </a:spcAft>
              <a:buClr>
                <a:srgbClr val="000000"/>
              </a:buClr>
              <a:buSzPts val="1800"/>
              <a:buNone/>
              <a:defRPr sz="1800">
                <a:solidFill>
                  <a:srgbClr val="000000"/>
                </a:solidFill>
              </a:defRPr>
            </a:lvl4pPr>
            <a:lvl5pPr lvl="4" rtl="0">
              <a:spcBef>
                <a:spcPts val="0"/>
              </a:spcBef>
              <a:spcAft>
                <a:spcPts val="0"/>
              </a:spcAft>
              <a:buClr>
                <a:srgbClr val="000000"/>
              </a:buClr>
              <a:buSzPts val="1800"/>
              <a:buNone/>
              <a:defRPr sz="1800">
                <a:solidFill>
                  <a:srgbClr val="000000"/>
                </a:solidFill>
              </a:defRPr>
            </a:lvl5pPr>
            <a:lvl6pPr lvl="5" rtl="0">
              <a:spcBef>
                <a:spcPts val="0"/>
              </a:spcBef>
              <a:spcAft>
                <a:spcPts val="0"/>
              </a:spcAft>
              <a:buClr>
                <a:srgbClr val="000000"/>
              </a:buClr>
              <a:buSzPts val="1800"/>
              <a:buNone/>
              <a:defRPr sz="1800">
                <a:solidFill>
                  <a:srgbClr val="000000"/>
                </a:solidFill>
              </a:defRPr>
            </a:lvl6pPr>
            <a:lvl7pPr lvl="6" rtl="0">
              <a:spcBef>
                <a:spcPts val="0"/>
              </a:spcBef>
              <a:spcAft>
                <a:spcPts val="0"/>
              </a:spcAft>
              <a:buClr>
                <a:srgbClr val="000000"/>
              </a:buClr>
              <a:buSzPts val="1800"/>
              <a:buNone/>
              <a:defRPr sz="1800">
                <a:solidFill>
                  <a:srgbClr val="000000"/>
                </a:solidFill>
              </a:defRPr>
            </a:lvl7pPr>
            <a:lvl8pPr lvl="7" rtl="0">
              <a:spcBef>
                <a:spcPts val="0"/>
              </a:spcBef>
              <a:spcAft>
                <a:spcPts val="0"/>
              </a:spcAft>
              <a:buClr>
                <a:srgbClr val="000000"/>
              </a:buClr>
              <a:buSzPts val="1800"/>
              <a:buNone/>
              <a:defRPr sz="1800">
                <a:solidFill>
                  <a:srgbClr val="000000"/>
                </a:solidFill>
              </a:defRPr>
            </a:lvl8pPr>
            <a:lvl9pPr lvl="8" rtl="0">
              <a:spcBef>
                <a:spcPts val="0"/>
              </a:spcBef>
              <a:spcAft>
                <a:spcPts val="0"/>
              </a:spcAft>
              <a:buClr>
                <a:srgbClr val="000000"/>
              </a:buClr>
              <a:buSzPts val="1800"/>
              <a:buNone/>
              <a:defRPr sz="1800">
                <a:solidFill>
                  <a:srgbClr val="000000"/>
                </a:solidFill>
              </a:defRPr>
            </a:lvl9pPr>
          </a:lstStyle>
          <a:p/>
        </p:txBody>
      </p:sp>
      <p:sp>
        <p:nvSpPr>
          <p:cNvPr id="61" name="Google Shape;61;p10"/>
          <p:cNvSpPr txBox="1"/>
          <p:nvPr>
            <p:ph idx="4" type="subTitle"/>
          </p:nvPr>
        </p:nvSpPr>
        <p:spPr>
          <a:xfrm>
            <a:off x="3462900" y="2036750"/>
            <a:ext cx="2218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sz="1100">
                <a:solidFill>
                  <a:srgbClr val="000000"/>
                </a:solidFill>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62" name="Google Shape;62;p10"/>
          <p:cNvSpPr txBox="1"/>
          <p:nvPr>
            <p:ph idx="5" type="ctrTitle"/>
          </p:nvPr>
        </p:nvSpPr>
        <p:spPr>
          <a:xfrm>
            <a:off x="5908800" y="2804713"/>
            <a:ext cx="26736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spcBef>
                <a:spcPts val="0"/>
              </a:spcBef>
              <a:spcAft>
                <a:spcPts val="0"/>
              </a:spcAft>
              <a:buClr>
                <a:srgbClr val="000000"/>
              </a:buClr>
              <a:buSzPts val="1800"/>
              <a:buNone/>
              <a:defRPr sz="1800">
                <a:solidFill>
                  <a:srgbClr val="000000"/>
                </a:solidFill>
              </a:defRPr>
            </a:lvl2pPr>
            <a:lvl3pPr lvl="2" rtl="0">
              <a:spcBef>
                <a:spcPts val="0"/>
              </a:spcBef>
              <a:spcAft>
                <a:spcPts val="0"/>
              </a:spcAft>
              <a:buClr>
                <a:srgbClr val="000000"/>
              </a:buClr>
              <a:buSzPts val="1800"/>
              <a:buNone/>
              <a:defRPr sz="1800">
                <a:solidFill>
                  <a:srgbClr val="000000"/>
                </a:solidFill>
              </a:defRPr>
            </a:lvl3pPr>
            <a:lvl4pPr lvl="3" rtl="0">
              <a:spcBef>
                <a:spcPts val="0"/>
              </a:spcBef>
              <a:spcAft>
                <a:spcPts val="0"/>
              </a:spcAft>
              <a:buClr>
                <a:srgbClr val="000000"/>
              </a:buClr>
              <a:buSzPts val="1800"/>
              <a:buNone/>
              <a:defRPr sz="1800">
                <a:solidFill>
                  <a:srgbClr val="000000"/>
                </a:solidFill>
              </a:defRPr>
            </a:lvl4pPr>
            <a:lvl5pPr lvl="4" rtl="0">
              <a:spcBef>
                <a:spcPts val="0"/>
              </a:spcBef>
              <a:spcAft>
                <a:spcPts val="0"/>
              </a:spcAft>
              <a:buClr>
                <a:srgbClr val="000000"/>
              </a:buClr>
              <a:buSzPts val="1800"/>
              <a:buNone/>
              <a:defRPr sz="1800">
                <a:solidFill>
                  <a:srgbClr val="000000"/>
                </a:solidFill>
              </a:defRPr>
            </a:lvl5pPr>
            <a:lvl6pPr lvl="5" rtl="0">
              <a:spcBef>
                <a:spcPts val="0"/>
              </a:spcBef>
              <a:spcAft>
                <a:spcPts val="0"/>
              </a:spcAft>
              <a:buClr>
                <a:srgbClr val="000000"/>
              </a:buClr>
              <a:buSzPts val="1800"/>
              <a:buNone/>
              <a:defRPr sz="1800">
                <a:solidFill>
                  <a:srgbClr val="000000"/>
                </a:solidFill>
              </a:defRPr>
            </a:lvl6pPr>
            <a:lvl7pPr lvl="6" rtl="0">
              <a:spcBef>
                <a:spcPts val="0"/>
              </a:spcBef>
              <a:spcAft>
                <a:spcPts val="0"/>
              </a:spcAft>
              <a:buClr>
                <a:srgbClr val="000000"/>
              </a:buClr>
              <a:buSzPts val="1800"/>
              <a:buNone/>
              <a:defRPr sz="1800">
                <a:solidFill>
                  <a:srgbClr val="000000"/>
                </a:solidFill>
              </a:defRPr>
            </a:lvl7pPr>
            <a:lvl8pPr lvl="7" rtl="0">
              <a:spcBef>
                <a:spcPts val="0"/>
              </a:spcBef>
              <a:spcAft>
                <a:spcPts val="0"/>
              </a:spcAft>
              <a:buClr>
                <a:srgbClr val="000000"/>
              </a:buClr>
              <a:buSzPts val="1800"/>
              <a:buNone/>
              <a:defRPr sz="1800">
                <a:solidFill>
                  <a:srgbClr val="000000"/>
                </a:solidFill>
              </a:defRPr>
            </a:lvl8pPr>
            <a:lvl9pPr lvl="8" rtl="0">
              <a:spcBef>
                <a:spcPts val="0"/>
              </a:spcBef>
              <a:spcAft>
                <a:spcPts val="0"/>
              </a:spcAft>
              <a:buClr>
                <a:srgbClr val="000000"/>
              </a:buClr>
              <a:buSzPts val="1800"/>
              <a:buNone/>
              <a:defRPr sz="1800">
                <a:solidFill>
                  <a:srgbClr val="000000"/>
                </a:solidFill>
              </a:defRPr>
            </a:lvl9pPr>
          </a:lstStyle>
          <a:p/>
        </p:txBody>
      </p:sp>
      <p:sp>
        <p:nvSpPr>
          <p:cNvPr id="63" name="Google Shape;63;p10"/>
          <p:cNvSpPr txBox="1"/>
          <p:nvPr>
            <p:ph idx="6" type="subTitle"/>
          </p:nvPr>
        </p:nvSpPr>
        <p:spPr>
          <a:xfrm>
            <a:off x="6136500" y="3090475"/>
            <a:ext cx="2218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sz="1100">
                <a:solidFill>
                  <a:srgbClr val="000000"/>
                </a:solidFill>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5"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Font typeface="Exo 2"/>
              <a:buNone/>
              <a:defRPr b="1" sz="2800">
                <a:solidFill>
                  <a:schemeClr val="dk1"/>
                </a:solidFill>
                <a:latin typeface="Exo 2"/>
                <a:ea typeface="Exo 2"/>
                <a:cs typeface="Exo 2"/>
                <a:sym typeface="Exo 2"/>
              </a:defRPr>
            </a:lvl1pPr>
            <a:lvl2pPr lvl="1"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2pPr>
            <a:lvl3pPr lvl="2"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3pPr>
            <a:lvl4pPr lvl="3"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4pPr>
            <a:lvl5pPr lvl="4"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5pPr>
            <a:lvl6pPr lvl="5"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6pPr>
            <a:lvl7pPr lvl="6"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7pPr>
            <a:lvl8pPr lvl="7"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8pPr>
            <a:lvl9pPr lvl="8"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04800" lvl="0" marL="457200" rtl="0">
              <a:lnSpc>
                <a:spcPct val="115000"/>
              </a:lnSpc>
              <a:spcBef>
                <a:spcPts val="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1pPr>
            <a:lvl2pPr indent="-304800" lvl="1" marL="9144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2pPr>
            <a:lvl3pPr indent="-304800" lvl="2" marL="13716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3pPr>
            <a:lvl4pPr indent="-304800" lvl="3" marL="1828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4pPr>
            <a:lvl5pPr indent="-304800" lvl="4" marL="22860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5pPr>
            <a:lvl6pPr indent="-304800" lvl="5" marL="27432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6pPr>
            <a:lvl7pPr indent="-304800" lvl="6" marL="32004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7pPr>
            <a:lvl8pPr indent="-304800" lvl="7" marL="36576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8pPr>
            <a:lvl9pPr indent="-304800" lvl="8" marL="4114800" rtl="0">
              <a:lnSpc>
                <a:spcPct val="115000"/>
              </a:lnSpc>
              <a:spcBef>
                <a:spcPts val="1600"/>
              </a:spcBef>
              <a:spcAft>
                <a:spcPts val="160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26"/>
          <p:cNvSpPr txBox="1"/>
          <p:nvPr>
            <p:ph idx="1" type="subTitle"/>
          </p:nvPr>
        </p:nvSpPr>
        <p:spPr>
          <a:xfrm>
            <a:off x="1488900" y="3314525"/>
            <a:ext cx="6534000" cy="3891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b="1" lang="en">
                <a:latin typeface="Roboto Condensed"/>
                <a:ea typeface="Roboto Condensed"/>
                <a:cs typeface="Roboto Condensed"/>
                <a:sym typeface="Roboto Condensed"/>
              </a:rPr>
              <a:t>Week 9</a:t>
            </a:r>
            <a:endParaRPr b="1">
              <a:latin typeface="Roboto Condensed"/>
              <a:ea typeface="Roboto Condensed"/>
              <a:cs typeface="Roboto Condensed"/>
              <a:sym typeface="Roboto Condensed"/>
            </a:endParaRPr>
          </a:p>
        </p:txBody>
      </p:sp>
      <p:sp>
        <p:nvSpPr>
          <p:cNvPr id="133" name="Google Shape;133;p26"/>
          <p:cNvSpPr txBox="1"/>
          <p:nvPr>
            <p:ph type="ctrTitle"/>
          </p:nvPr>
        </p:nvSpPr>
        <p:spPr>
          <a:xfrm>
            <a:off x="1135981" y="1393699"/>
            <a:ext cx="6886800" cy="17823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solidFill>
                  <a:srgbClr val="434343"/>
                </a:solidFill>
              </a:rPr>
              <a:t>OS Lab - Python </a:t>
            </a:r>
            <a:endParaRPr>
              <a:solidFill>
                <a:srgbClr val="434343"/>
              </a:solidFill>
            </a:endParaRPr>
          </a:p>
        </p:txBody>
      </p:sp>
      <p:cxnSp>
        <p:nvCxnSpPr>
          <p:cNvPr id="134" name="Google Shape;134;p26"/>
          <p:cNvCxnSpPr/>
          <p:nvPr/>
        </p:nvCxnSpPr>
        <p:spPr>
          <a:xfrm>
            <a:off x="7069475" y="3176000"/>
            <a:ext cx="20865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7"/>
          <p:cNvSpPr txBox="1"/>
          <p:nvPr>
            <p:ph type="ctrTitle"/>
          </p:nvPr>
        </p:nvSpPr>
        <p:spPr>
          <a:xfrm flipH="1">
            <a:off x="1147550" y="3085150"/>
            <a:ext cx="8326200" cy="1022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Threads </a:t>
            </a:r>
            <a:r>
              <a:rPr lang="en"/>
              <a:t>in Python</a:t>
            </a:r>
            <a:endParaRPr/>
          </a:p>
        </p:txBody>
      </p:sp>
      <p:sp>
        <p:nvSpPr>
          <p:cNvPr id="140" name="Google Shape;140;p27"/>
          <p:cNvSpPr txBox="1"/>
          <p:nvPr>
            <p:ph idx="2" type="title"/>
          </p:nvPr>
        </p:nvSpPr>
        <p:spPr>
          <a:xfrm flipH="1">
            <a:off x="1147579" y="2323850"/>
            <a:ext cx="2979300" cy="754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01</a:t>
            </a:r>
            <a:endParaRPr/>
          </a:p>
        </p:txBody>
      </p:sp>
      <p:cxnSp>
        <p:nvCxnSpPr>
          <p:cNvPr id="141" name="Google Shape;141;p27"/>
          <p:cNvCxnSpPr/>
          <p:nvPr/>
        </p:nvCxnSpPr>
        <p:spPr>
          <a:xfrm>
            <a:off x="0" y="4028275"/>
            <a:ext cx="1561500" cy="0"/>
          </a:xfrm>
          <a:prstGeom prst="straightConnector1">
            <a:avLst/>
          </a:prstGeom>
          <a:noFill/>
          <a:ln cap="flat" cmpd="sng" w="9525">
            <a:solidFill>
              <a:schemeClr val="dk1"/>
            </a:solidFill>
            <a:prstDash val="solid"/>
            <a:round/>
            <a:headEnd len="med" w="med" type="none"/>
            <a:tailEnd len="med" w="med" type="none"/>
          </a:ln>
        </p:spPr>
      </p:cxnSp>
      <p:sp>
        <p:nvSpPr>
          <p:cNvPr id="142" name="Google Shape;142;p27"/>
          <p:cNvSpPr txBox="1"/>
          <p:nvPr>
            <p:ph idx="1" type="subTitle"/>
          </p:nvPr>
        </p:nvSpPr>
        <p:spPr>
          <a:xfrm>
            <a:off x="1147575" y="4028959"/>
            <a:ext cx="4224900" cy="53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Threads </a:t>
            </a:r>
            <a:r>
              <a:rPr lang="en"/>
              <a:t>under python..</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28"/>
          <p:cNvSpPr txBox="1"/>
          <p:nvPr>
            <p:ph idx="1" type="body"/>
          </p:nvPr>
        </p:nvSpPr>
        <p:spPr>
          <a:xfrm>
            <a:off x="249350" y="991800"/>
            <a:ext cx="8641500" cy="405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dk1"/>
                </a:solidFill>
                <a:latin typeface="Roboto Condensed"/>
                <a:ea typeface="Roboto Condensed"/>
                <a:cs typeface="Roboto Condensed"/>
                <a:sym typeface="Roboto Condensed"/>
              </a:rPr>
              <a:t>What is a Thread?</a:t>
            </a:r>
            <a:endParaRPr b="1" sz="1800">
              <a:solidFill>
                <a:schemeClr val="dk1"/>
              </a:solidFill>
              <a:latin typeface="Roboto Condensed"/>
              <a:ea typeface="Roboto Condensed"/>
              <a:cs typeface="Roboto Condensed"/>
              <a:sym typeface="Roboto Condensed"/>
            </a:endParaRPr>
          </a:p>
          <a:p>
            <a:pPr indent="0" lvl="0" marL="0" rtl="0" algn="l">
              <a:spcBef>
                <a:spcPts val="1600"/>
              </a:spcBef>
              <a:spcAft>
                <a:spcPts val="0"/>
              </a:spcAft>
              <a:buNone/>
            </a:pPr>
            <a:r>
              <a:rPr lang="en">
                <a:solidFill>
                  <a:schemeClr val="dk1"/>
                </a:solidFill>
              </a:rPr>
              <a:t>A thread is a </a:t>
            </a:r>
            <a:r>
              <a:rPr b="1" lang="en">
                <a:solidFill>
                  <a:schemeClr val="dk1"/>
                </a:solidFill>
                <a:latin typeface="Roboto Condensed"/>
                <a:ea typeface="Roboto Condensed"/>
                <a:cs typeface="Roboto Condensed"/>
                <a:sym typeface="Roboto Condensed"/>
              </a:rPr>
              <a:t>separate flow of execution</a:t>
            </a:r>
            <a:r>
              <a:rPr lang="en">
                <a:solidFill>
                  <a:schemeClr val="dk1"/>
                </a:solidFill>
              </a:rPr>
              <a:t>. This means that your program will have two things happening at once. But for most Python 3 implementations the different threads do not actually execute at the same time: they merely appear to.</a:t>
            </a:r>
            <a:endParaRPr>
              <a:solidFill>
                <a:schemeClr val="dk1"/>
              </a:solidFill>
            </a:endParaRPr>
          </a:p>
          <a:p>
            <a:pPr indent="0" lvl="0" marL="0" rtl="0" algn="l">
              <a:spcBef>
                <a:spcPts val="1600"/>
              </a:spcBef>
              <a:spcAft>
                <a:spcPts val="0"/>
              </a:spcAft>
              <a:buNone/>
            </a:pPr>
            <a:r>
              <a:rPr lang="en">
                <a:solidFill>
                  <a:schemeClr val="dk1"/>
                </a:solidFill>
              </a:rPr>
              <a:t>A thread is </a:t>
            </a:r>
            <a:r>
              <a:rPr b="1" lang="en">
                <a:solidFill>
                  <a:schemeClr val="dk1"/>
                </a:solidFill>
                <a:latin typeface="Roboto Condensed"/>
                <a:ea typeface="Roboto Condensed"/>
                <a:cs typeface="Roboto Condensed"/>
                <a:sym typeface="Roboto Condensed"/>
              </a:rPr>
              <a:t>an entity within a process that can be scheduled for execution</a:t>
            </a:r>
            <a:r>
              <a:rPr lang="en">
                <a:solidFill>
                  <a:schemeClr val="dk1"/>
                </a:solidFill>
              </a:rPr>
              <a:t>. Also, it is the </a:t>
            </a:r>
            <a:r>
              <a:rPr b="1" lang="en">
                <a:solidFill>
                  <a:schemeClr val="dk1"/>
                </a:solidFill>
                <a:latin typeface="Roboto Condensed"/>
                <a:ea typeface="Roboto Condensed"/>
                <a:cs typeface="Roboto Condensed"/>
                <a:sym typeface="Roboto Condensed"/>
              </a:rPr>
              <a:t>smallest unit of processing </a:t>
            </a:r>
            <a:r>
              <a:rPr lang="en">
                <a:solidFill>
                  <a:schemeClr val="dk1"/>
                </a:solidFill>
              </a:rPr>
              <a:t>that can be performed in an OS (Operating System)</a:t>
            </a:r>
            <a:endParaRPr>
              <a:solidFill>
                <a:schemeClr val="dk1"/>
              </a:solidFill>
            </a:endParaRPr>
          </a:p>
          <a:p>
            <a:pPr indent="0" lvl="0" marL="0" rtl="0" algn="l">
              <a:spcBef>
                <a:spcPts val="1600"/>
              </a:spcBef>
              <a:spcAft>
                <a:spcPts val="0"/>
              </a:spcAft>
              <a:buNone/>
            </a:pPr>
            <a:r>
              <a:rPr b="1" lang="en" sz="1800">
                <a:solidFill>
                  <a:schemeClr val="dk1"/>
                </a:solidFill>
                <a:latin typeface="Roboto Condensed"/>
                <a:ea typeface="Roboto Condensed"/>
                <a:cs typeface="Roboto Condensed"/>
                <a:sym typeface="Roboto Condensed"/>
              </a:rPr>
              <a:t>Why to use Threads?</a:t>
            </a:r>
            <a:endParaRPr b="1" sz="1800">
              <a:solidFill>
                <a:schemeClr val="dk1"/>
              </a:solidFill>
              <a:latin typeface="Roboto Condensed"/>
              <a:ea typeface="Roboto Condensed"/>
              <a:cs typeface="Roboto Condensed"/>
              <a:sym typeface="Roboto Condensed"/>
            </a:endParaRPr>
          </a:p>
          <a:p>
            <a:pPr indent="0" lvl="0" marL="0" rtl="0" algn="l">
              <a:spcBef>
                <a:spcPts val="1600"/>
              </a:spcBef>
              <a:spcAft>
                <a:spcPts val="0"/>
              </a:spcAft>
              <a:buNone/>
            </a:pPr>
            <a:r>
              <a:rPr lang="en">
                <a:solidFill>
                  <a:schemeClr val="dk1"/>
                </a:solidFill>
              </a:rPr>
              <a:t>Threads play a major role in applications programming today. They are used in programs with asynchronous events, whose performance can be improved through latency hiding</a:t>
            </a:r>
            <a:endParaRPr>
              <a:solidFill>
                <a:schemeClr val="dk1"/>
              </a:solidFill>
            </a:endParaRPr>
          </a:p>
          <a:p>
            <a:pPr indent="0" lvl="0" marL="0" rtl="0" algn="l">
              <a:spcBef>
                <a:spcPts val="1600"/>
              </a:spcBef>
              <a:spcAft>
                <a:spcPts val="0"/>
              </a:spcAft>
              <a:buNone/>
            </a:pPr>
            <a:r>
              <a:rPr lang="en">
                <a:solidFill>
                  <a:schemeClr val="dk1"/>
                </a:solidFill>
              </a:rPr>
              <a:t>Threads AKA “lightweight” processes are Process-Like, But with difference:</a:t>
            </a:r>
            <a:endParaRPr>
              <a:solidFill>
                <a:schemeClr val="dk1"/>
              </a:solidFill>
            </a:endParaRPr>
          </a:p>
          <a:p>
            <a:pPr indent="-292100" lvl="0" marL="457200" rtl="0" algn="l">
              <a:spcBef>
                <a:spcPts val="1600"/>
              </a:spcBef>
              <a:spcAft>
                <a:spcPts val="0"/>
              </a:spcAft>
              <a:buClr>
                <a:schemeClr val="dk1"/>
              </a:buClr>
              <a:buSzPts val="1000"/>
              <a:buChar char="●"/>
            </a:pPr>
            <a:r>
              <a:rPr lang="en" sz="1000">
                <a:solidFill>
                  <a:schemeClr val="dk1"/>
                </a:solidFill>
              </a:rPr>
              <a:t>They occupy much less memory, and take less time to create than processes.</a:t>
            </a:r>
            <a:endParaRPr sz="1000">
              <a:solidFill>
                <a:schemeClr val="dk1"/>
              </a:solidFill>
            </a:endParaRPr>
          </a:p>
          <a:p>
            <a:pPr indent="-292100" lvl="0" marL="457200" rtl="0" algn="l">
              <a:spcBef>
                <a:spcPts val="0"/>
              </a:spcBef>
              <a:spcAft>
                <a:spcPts val="0"/>
              </a:spcAft>
              <a:buClr>
                <a:schemeClr val="dk1"/>
              </a:buClr>
              <a:buSzPts val="1000"/>
              <a:buChar char="●"/>
            </a:pPr>
            <a:r>
              <a:rPr lang="en" sz="1000">
                <a:solidFill>
                  <a:schemeClr val="dk1"/>
                </a:solidFill>
              </a:rPr>
              <a:t>Global variables of the parent program in a threaded environment are shared by all threads. They serve as the main method of communication between the threads.</a:t>
            </a:r>
            <a:endParaRPr sz="1000">
              <a:solidFill>
                <a:schemeClr val="dk1"/>
              </a:solidFill>
            </a:endParaRPr>
          </a:p>
          <a:p>
            <a:pPr indent="-292100" lvl="0" marL="457200" rtl="0" algn="l">
              <a:spcBef>
                <a:spcPts val="0"/>
              </a:spcBef>
              <a:spcAft>
                <a:spcPts val="0"/>
              </a:spcAft>
              <a:buClr>
                <a:schemeClr val="dk1"/>
              </a:buClr>
              <a:buSzPts val="1000"/>
              <a:buChar char="●"/>
            </a:pPr>
            <a:r>
              <a:rPr lang="en" sz="1000">
                <a:solidFill>
                  <a:schemeClr val="dk1"/>
                </a:solidFill>
              </a:rPr>
              <a:t>A thread has a beginning, an execution sequence, and a conclusion. It has an instruction pointer that keeps track of where within its context it is currently running.</a:t>
            </a:r>
            <a:endParaRPr sz="1000">
              <a:solidFill>
                <a:schemeClr val="dk1"/>
              </a:solidFill>
            </a:endParaRPr>
          </a:p>
        </p:txBody>
      </p:sp>
      <p:sp>
        <p:nvSpPr>
          <p:cNvPr id="148" name="Google Shape;148;p28"/>
          <p:cNvSpPr txBox="1"/>
          <p:nvPr>
            <p:ph type="ctrTitle"/>
          </p:nvPr>
        </p:nvSpPr>
        <p:spPr>
          <a:xfrm>
            <a:off x="1964850" y="352850"/>
            <a:ext cx="5896500" cy="622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Python Threads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29"/>
          <p:cNvSpPr txBox="1"/>
          <p:nvPr>
            <p:ph idx="1" type="body"/>
          </p:nvPr>
        </p:nvSpPr>
        <p:spPr>
          <a:xfrm>
            <a:off x="249350" y="991800"/>
            <a:ext cx="8641500" cy="405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dk1"/>
                </a:solidFill>
                <a:latin typeface="Roboto Condensed"/>
                <a:ea typeface="Roboto Condensed"/>
                <a:cs typeface="Roboto Condensed"/>
                <a:sym typeface="Roboto Condensed"/>
              </a:rPr>
              <a:t>Thread Objects </a:t>
            </a:r>
            <a:endParaRPr b="1" sz="1800">
              <a:solidFill>
                <a:schemeClr val="dk1"/>
              </a:solidFill>
              <a:latin typeface="Roboto Condensed"/>
              <a:ea typeface="Roboto Condensed"/>
              <a:cs typeface="Roboto Condensed"/>
              <a:sym typeface="Roboto Condensed"/>
            </a:endParaRPr>
          </a:p>
          <a:p>
            <a:pPr indent="0" lvl="0" marL="0" rtl="0" algn="l">
              <a:spcBef>
                <a:spcPts val="1600"/>
              </a:spcBef>
              <a:spcAft>
                <a:spcPts val="0"/>
              </a:spcAft>
              <a:buNone/>
            </a:pPr>
            <a:r>
              <a:rPr lang="en">
                <a:solidFill>
                  <a:schemeClr val="dk1"/>
                </a:solidFill>
              </a:rPr>
              <a:t>In Python 3.x threads are accessible via two modules, _thread and threading. Just like process spawn, in order to create a thread we need to instantiate it with a target function and call start() to let it begin working.</a:t>
            </a:r>
            <a:endParaRPr>
              <a:solidFill>
                <a:schemeClr val="dk1"/>
              </a:solidFill>
            </a:endParaRPr>
          </a:p>
          <a:p>
            <a:pPr indent="0" lvl="0" marL="0" rtl="0" algn="l">
              <a:spcBef>
                <a:spcPts val="1600"/>
              </a:spcBef>
              <a:spcAft>
                <a:spcPts val="0"/>
              </a:spcAft>
              <a:buNone/>
            </a:pPr>
            <a:r>
              <a:rPr i="1" lang="en" sz="1000">
                <a:solidFill>
                  <a:schemeClr val="dk1"/>
                </a:solidFill>
              </a:rPr>
              <a:t>import threading, time</a:t>
            </a:r>
            <a:br>
              <a:rPr i="1" lang="en" sz="1000">
                <a:solidFill>
                  <a:schemeClr val="dk1"/>
                </a:solidFill>
              </a:rPr>
            </a:br>
            <a:br>
              <a:rPr i="1" lang="en" sz="1000">
                <a:solidFill>
                  <a:schemeClr val="dk1"/>
                </a:solidFill>
              </a:rPr>
            </a:br>
            <a:r>
              <a:rPr i="1" lang="en" sz="1000">
                <a:solidFill>
                  <a:schemeClr val="dk1"/>
                </a:solidFill>
              </a:rPr>
              <a:t>def Time(Delay):</a:t>
            </a:r>
            <a:br>
              <a:rPr i="1" lang="en" sz="1000">
                <a:solidFill>
                  <a:schemeClr val="dk1"/>
                </a:solidFill>
              </a:rPr>
            </a:br>
            <a:r>
              <a:rPr i="1" lang="en" sz="1000">
                <a:solidFill>
                  <a:schemeClr val="dk1"/>
                </a:solidFill>
              </a:rPr>
              <a:t>	</a:t>
            </a:r>
            <a:r>
              <a:rPr i="1" lang="en" sz="1000">
                <a:solidFill>
                  <a:schemeClr val="dk1"/>
                </a:solidFill>
              </a:rPr>
              <a:t>Counter = 0</a:t>
            </a:r>
            <a:br>
              <a:rPr i="1" lang="en" sz="1000">
                <a:solidFill>
                  <a:schemeClr val="dk1"/>
                </a:solidFill>
              </a:rPr>
            </a:br>
            <a:r>
              <a:rPr i="1" lang="en" sz="1000">
                <a:solidFill>
                  <a:schemeClr val="dk1"/>
                </a:solidFill>
              </a:rPr>
              <a:t>	while Counter &lt; 5:</a:t>
            </a:r>
            <a:br>
              <a:rPr i="1" lang="en" sz="1000">
                <a:solidFill>
                  <a:schemeClr val="dk1"/>
                </a:solidFill>
              </a:rPr>
            </a:br>
            <a:r>
              <a:rPr i="1" lang="en" sz="1000">
                <a:solidFill>
                  <a:schemeClr val="dk1"/>
                </a:solidFill>
              </a:rPr>
              <a:t>	    	time.sleep(Delay)</a:t>
            </a:r>
            <a:br>
              <a:rPr i="1" lang="en" sz="1000">
                <a:solidFill>
                  <a:schemeClr val="dk1"/>
                </a:solidFill>
              </a:rPr>
            </a:br>
            <a:r>
              <a:rPr i="1" lang="en" sz="1000">
                <a:solidFill>
                  <a:schemeClr val="dk1"/>
                </a:solidFill>
              </a:rPr>
              <a:t>	    	Counter += 1</a:t>
            </a:r>
            <a:br>
              <a:rPr i="1" lang="en" sz="1000">
                <a:solidFill>
                  <a:schemeClr val="dk1"/>
                </a:solidFill>
              </a:rPr>
            </a:br>
            <a:r>
              <a:rPr i="1" lang="en" sz="1000">
                <a:solidFill>
                  <a:schemeClr val="dk1"/>
                </a:solidFill>
              </a:rPr>
              <a:t>	    	print ("{} : {}" .format( threading.current_thread().name, time.ctime()))</a:t>
            </a:r>
            <a:endParaRPr i="1" sz="1000">
              <a:solidFill>
                <a:schemeClr val="dk1"/>
              </a:solidFill>
            </a:endParaRPr>
          </a:p>
          <a:p>
            <a:pPr indent="0" lvl="0" marL="0" rtl="0" algn="l">
              <a:spcBef>
                <a:spcPts val="1600"/>
              </a:spcBef>
              <a:spcAft>
                <a:spcPts val="0"/>
              </a:spcAft>
              <a:buNone/>
            </a:pPr>
            <a:r>
              <a:rPr i="1" lang="en" sz="1000">
                <a:solidFill>
                  <a:schemeClr val="dk1"/>
                </a:solidFill>
              </a:rPr>
              <a:t>ThreadOne = threading.Thread(name="ThreadOne" ,target=Time, args= (2,))</a:t>
            </a:r>
            <a:br>
              <a:rPr i="1" lang="en" sz="1000">
                <a:solidFill>
                  <a:schemeClr val="dk1"/>
                </a:solidFill>
              </a:rPr>
            </a:br>
            <a:r>
              <a:rPr i="1" lang="en" sz="1000">
                <a:solidFill>
                  <a:schemeClr val="dk1"/>
                </a:solidFill>
              </a:rPr>
              <a:t>ThreadTwo = threading.Thread(target=Time, args= (4,))</a:t>
            </a:r>
            <a:endParaRPr i="1" sz="1000">
              <a:solidFill>
                <a:schemeClr val="dk1"/>
              </a:solidFill>
            </a:endParaRPr>
          </a:p>
          <a:p>
            <a:pPr indent="0" lvl="0" marL="0" rtl="0" algn="l">
              <a:spcBef>
                <a:spcPts val="1600"/>
              </a:spcBef>
              <a:spcAft>
                <a:spcPts val="1600"/>
              </a:spcAft>
              <a:buNone/>
            </a:pPr>
            <a:r>
              <a:rPr i="1" lang="en" sz="1000">
                <a:solidFill>
                  <a:schemeClr val="dk1"/>
                </a:solidFill>
              </a:rPr>
              <a:t>ThreadOne.start()</a:t>
            </a:r>
            <a:br>
              <a:rPr i="1" lang="en" sz="1000">
                <a:solidFill>
                  <a:schemeClr val="dk1"/>
                </a:solidFill>
              </a:rPr>
            </a:br>
            <a:r>
              <a:rPr i="1" lang="en" sz="1000">
                <a:solidFill>
                  <a:schemeClr val="dk1"/>
                </a:solidFill>
              </a:rPr>
              <a:t>ThreadTwo.start()</a:t>
            </a:r>
            <a:endParaRPr i="1" sz="1000">
              <a:solidFill>
                <a:schemeClr val="dk1"/>
              </a:solidFill>
            </a:endParaRPr>
          </a:p>
        </p:txBody>
      </p:sp>
      <p:sp>
        <p:nvSpPr>
          <p:cNvPr id="154" name="Google Shape;154;p29"/>
          <p:cNvSpPr txBox="1"/>
          <p:nvPr>
            <p:ph type="ctrTitle"/>
          </p:nvPr>
        </p:nvSpPr>
        <p:spPr>
          <a:xfrm>
            <a:off x="1964850" y="352850"/>
            <a:ext cx="5896500" cy="622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Python Threads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30"/>
          <p:cNvSpPr txBox="1"/>
          <p:nvPr>
            <p:ph idx="1" type="body"/>
          </p:nvPr>
        </p:nvSpPr>
        <p:spPr>
          <a:xfrm>
            <a:off x="249350" y="991800"/>
            <a:ext cx="8641500" cy="405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dk1"/>
                </a:solidFill>
                <a:latin typeface="Roboto Condensed"/>
                <a:ea typeface="Roboto Condensed"/>
                <a:cs typeface="Roboto Condensed"/>
                <a:sym typeface="Roboto Condensed"/>
              </a:rPr>
              <a:t>Synchronizing Threads</a:t>
            </a:r>
            <a:endParaRPr b="1" sz="1800">
              <a:solidFill>
                <a:schemeClr val="dk1"/>
              </a:solidFill>
              <a:latin typeface="Roboto Condensed"/>
              <a:ea typeface="Roboto Condensed"/>
              <a:cs typeface="Roboto Condensed"/>
              <a:sym typeface="Roboto Condensed"/>
            </a:endParaRPr>
          </a:p>
          <a:p>
            <a:pPr indent="0" lvl="0" marL="0" rtl="0" algn="l">
              <a:spcBef>
                <a:spcPts val="1600"/>
              </a:spcBef>
              <a:spcAft>
                <a:spcPts val="0"/>
              </a:spcAft>
              <a:buNone/>
            </a:pPr>
            <a:r>
              <a:rPr lang="en">
                <a:solidFill>
                  <a:schemeClr val="dk1"/>
                </a:solidFill>
              </a:rPr>
              <a:t>The threading module provided with Python includes a simple-to-implement locking mechanism that allows you to synchronize threads. A new lock is created by calling the Lock() method, which returns the new lock. </a:t>
            </a:r>
            <a:br>
              <a:rPr lang="en">
                <a:solidFill>
                  <a:schemeClr val="dk1"/>
                </a:solidFill>
              </a:rPr>
            </a:br>
            <a:br>
              <a:rPr lang="en">
                <a:solidFill>
                  <a:schemeClr val="dk1"/>
                </a:solidFill>
              </a:rPr>
            </a:br>
            <a:r>
              <a:rPr lang="en">
                <a:solidFill>
                  <a:schemeClr val="dk1"/>
                </a:solidFill>
              </a:rPr>
              <a:t>The acquire(blocking) method of the new lock object is used to force the threads to run synchronously. </a:t>
            </a:r>
            <a:endParaRPr>
              <a:solidFill>
                <a:schemeClr val="dk1"/>
              </a:solidFill>
            </a:endParaRPr>
          </a:p>
          <a:p>
            <a:pPr indent="0" lvl="0" marL="0" rtl="0" algn="l">
              <a:spcBef>
                <a:spcPts val="1600"/>
              </a:spcBef>
              <a:spcAft>
                <a:spcPts val="0"/>
              </a:spcAft>
              <a:buNone/>
            </a:pPr>
            <a:r>
              <a:rPr lang="en">
                <a:solidFill>
                  <a:schemeClr val="dk1"/>
                </a:solidFill>
              </a:rPr>
              <a:t>The release() method of the new lock object is used to release the lock when it is no longer required.</a:t>
            </a:r>
            <a:br>
              <a:rPr lang="en">
                <a:solidFill>
                  <a:schemeClr val="dk1"/>
                </a:solidFill>
              </a:rPr>
            </a:br>
            <a:br>
              <a:rPr lang="en">
                <a:solidFill>
                  <a:schemeClr val="dk1"/>
                </a:solidFill>
              </a:rPr>
            </a:br>
            <a:r>
              <a:rPr i="1" lang="en" sz="1000">
                <a:solidFill>
                  <a:schemeClr val="dk1"/>
                </a:solidFill>
              </a:rPr>
              <a:t>Lock = threading.Lock()</a:t>
            </a:r>
            <a:endParaRPr i="1" sz="1000">
              <a:solidFill>
                <a:schemeClr val="dk1"/>
              </a:solidFill>
            </a:endParaRPr>
          </a:p>
          <a:p>
            <a:pPr indent="0" lvl="0" marL="0" rtl="0" algn="l">
              <a:spcBef>
                <a:spcPts val="1600"/>
              </a:spcBef>
              <a:spcAft>
                <a:spcPts val="1600"/>
              </a:spcAft>
              <a:buNone/>
            </a:pPr>
            <a:r>
              <a:rPr i="1" lang="en" sz="1000">
                <a:solidFill>
                  <a:schemeClr val="dk1"/>
                </a:solidFill>
              </a:rPr>
              <a:t>Lock.acquire()</a:t>
            </a:r>
            <a:br>
              <a:rPr i="1" lang="en" sz="1000">
                <a:solidFill>
                  <a:schemeClr val="dk1"/>
                </a:solidFill>
              </a:rPr>
            </a:br>
            <a:r>
              <a:rPr i="1" lang="en" sz="1000">
                <a:solidFill>
                  <a:schemeClr val="dk1"/>
                </a:solidFill>
              </a:rPr>
              <a:t>#</a:t>
            </a:r>
            <a:br>
              <a:rPr i="1" lang="en" sz="1000">
                <a:solidFill>
                  <a:schemeClr val="dk1"/>
                </a:solidFill>
              </a:rPr>
            </a:br>
            <a:r>
              <a:rPr i="1" lang="en" sz="1000">
                <a:solidFill>
                  <a:schemeClr val="dk1"/>
                </a:solidFill>
              </a:rPr>
              <a:t># Some code</a:t>
            </a:r>
            <a:br>
              <a:rPr i="1" lang="en" sz="1000">
                <a:solidFill>
                  <a:schemeClr val="dk1"/>
                </a:solidFill>
              </a:rPr>
            </a:br>
            <a:r>
              <a:rPr i="1" lang="en" sz="1000">
                <a:solidFill>
                  <a:schemeClr val="dk1"/>
                </a:solidFill>
              </a:rPr>
              <a:t>#</a:t>
            </a:r>
            <a:br>
              <a:rPr i="1" lang="en" sz="1000">
                <a:solidFill>
                  <a:schemeClr val="dk1"/>
                </a:solidFill>
              </a:rPr>
            </a:br>
            <a:r>
              <a:rPr i="1" lang="en" sz="1000">
                <a:solidFill>
                  <a:schemeClr val="dk1"/>
                </a:solidFill>
              </a:rPr>
              <a:t>Lock.release()</a:t>
            </a:r>
            <a:endParaRPr i="1" sz="1000">
              <a:solidFill>
                <a:schemeClr val="dk1"/>
              </a:solidFill>
            </a:endParaRPr>
          </a:p>
        </p:txBody>
      </p:sp>
      <p:sp>
        <p:nvSpPr>
          <p:cNvPr id="160" name="Google Shape;160;p30"/>
          <p:cNvSpPr txBox="1"/>
          <p:nvPr>
            <p:ph type="ctrTitle"/>
          </p:nvPr>
        </p:nvSpPr>
        <p:spPr>
          <a:xfrm>
            <a:off x="1964850" y="352850"/>
            <a:ext cx="5896500" cy="622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Python Threads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31"/>
          <p:cNvSpPr txBox="1"/>
          <p:nvPr>
            <p:ph idx="1" type="body"/>
          </p:nvPr>
        </p:nvSpPr>
        <p:spPr>
          <a:xfrm>
            <a:off x="249350" y="991800"/>
            <a:ext cx="8641500" cy="405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dk1"/>
                </a:solidFill>
                <a:latin typeface="Roboto Condensed"/>
                <a:ea typeface="Roboto Condensed"/>
                <a:cs typeface="Roboto Condensed"/>
                <a:sym typeface="Roboto Condensed"/>
              </a:rPr>
              <a:t>Daemon vs Non-Daemon Threads</a:t>
            </a:r>
            <a:endParaRPr b="1" sz="1800">
              <a:solidFill>
                <a:schemeClr val="dk1"/>
              </a:solidFill>
              <a:latin typeface="Roboto Condensed"/>
              <a:ea typeface="Roboto Condensed"/>
              <a:cs typeface="Roboto Condensed"/>
              <a:sym typeface="Roboto Condensed"/>
            </a:endParaRPr>
          </a:p>
          <a:p>
            <a:pPr indent="0" lvl="0" marL="0" rtl="0" algn="l">
              <a:spcBef>
                <a:spcPts val="1600"/>
              </a:spcBef>
              <a:spcAft>
                <a:spcPts val="0"/>
              </a:spcAft>
              <a:buNone/>
            </a:pPr>
            <a:r>
              <a:rPr lang="en">
                <a:solidFill>
                  <a:schemeClr val="dk1"/>
                </a:solidFill>
              </a:rPr>
              <a:t>Sometimes we need to spawn a thread as a daemon that runs without blocking the main program from exiting. Using daemon threads is useful for services where there may not be an easy way to interrupt the thread or where letting the thread die in the middle of its work does not lose or corrupt data (for example, a thread that generates “heart beats” for a service monitoring tool).</a:t>
            </a:r>
            <a:endParaRPr>
              <a:solidFill>
                <a:schemeClr val="dk1"/>
              </a:solidFill>
            </a:endParaRPr>
          </a:p>
          <a:p>
            <a:pPr indent="0" lvl="0" marL="0" rtl="0" algn="l">
              <a:spcBef>
                <a:spcPts val="1600"/>
              </a:spcBef>
              <a:spcAft>
                <a:spcPts val="0"/>
              </a:spcAft>
              <a:buNone/>
            </a:pPr>
            <a:r>
              <a:rPr lang="en">
                <a:solidFill>
                  <a:schemeClr val="dk1"/>
                </a:solidFill>
              </a:rPr>
              <a:t>To mark a thread as a daemon, call its setDaemon() method with a boolean argument.</a:t>
            </a:r>
            <a:endParaRPr>
              <a:solidFill>
                <a:schemeClr val="dk1"/>
              </a:solidFill>
            </a:endParaRPr>
          </a:p>
          <a:p>
            <a:pPr indent="0" lvl="0" marL="0" rtl="0" algn="l">
              <a:spcBef>
                <a:spcPts val="1600"/>
              </a:spcBef>
              <a:spcAft>
                <a:spcPts val="1600"/>
              </a:spcAft>
              <a:buNone/>
            </a:pPr>
            <a:r>
              <a:rPr i="1" lang="en" sz="1000">
                <a:solidFill>
                  <a:schemeClr val="dk1"/>
                </a:solidFill>
              </a:rPr>
              <a:t>import threading, time, logging</a:t>
            </a:r>
            <a:br>
              <a:rPr i="1" lang="en" sz="1000">
                <a:solidFill>
                  <a:schemeClr val="dk1"/>
                </a:solidFill>
              </a:rPr>
            </a:br>
            <a:br>
              <a:rPr i="1" lang="en" sz="1000">
                <a:solidFill>
                  <a:schemeClr val="dk1"/>
                </a:solidFill>
              </a:rPr>
            </a:br>
            <a:r>
              <a:rPr i="1" lang="en" sz="1000">
                <a:solidFill>
                  <a:schemeClr val="dk1"/>
                </a:solidFill>
              </a:rPr>
              <a:t>def DaemonThread():</a:t>
            </a:r>
            <a:br>
              <a:rPr i="1" lang="en" sz="1000">
                <a:solidFill>
                  <a:schemeClr val="dk1"/>
                </a:solidFill>
              </a:rPr>
            </a:br>
            <a:r>
              <a:rPr i="1" lang="en" sz="1000">
                <a:solidFill>
                  <a:schemeClr val="dk1"/>
                </a:solidFill>
              </a:rPr>
              <a:t>	logging.debug(‘Starting’)</a:t>
            </a:r>
            <a:br>
              <a:rPr i="1" lang="en" sz="1000">
                <a:solidFill>
                  <a:schemeClr val="dk1"/>
                </a:solidFill>
              </a:rPr>
            </a:br>
            <a:r>
              <a:rPr i="1" lang="en" sz="1000">
                <a:solidFill>
                  <a:schemeClr val="dk1"/>
                </a:solidFill>
              </a:rPr>
              <a:t>	time.sleep(1)</a:t>
            </a:r>
            <a:br>
              <a:rPr i="1" lang="en" sz="1000">
                <a:solidFill>
                  <a:schemeClr val="dk1"/>
                </a:solidFill>
              </a:rPr>
            </a:br>
            <a:r>
              <a:rPr i="1" lang="en" sz="1000">
                <a:solidFill>
                  <a:schemeClr val="dk1"/>
                </a:solidFill>
              </a:rPr>
              <a:t>	logging.debug(‘Exiting’)</a:t>
            </a:r>
            <a:br>
              <a:rPr i="1" lang="en" sz="1000">
                <a:solidFill>
                  <a:schemeClr val="dk1"/>
                </a:solidFill>
              </a:rPr>
            </a:br>
            <a:br>
              <a:rPr i="1" lang="en" sz="1000">
                <a:solidFill>
                  <a:schemeClr val="dk1"/>
                </a:solidFill>
              </a:rPr>
            </a:br>
            <a:r>
              <a:rPr i="1" lang="en" sz="1000">
                <a:solidFill>
                  <a:schemeClr val="dk1"/>
                </a:solidFill>
              </a:rPr>
              <a:t>if __name__ == '__main__':</a:t>
            </a:r>
            <a:br>
              <a:rPr i="1" lang="en" sz="1000">
                <a:solidFill>
                  <a:schemeClr val="dk1"/>
                </a:solidFill>
              </a:rPr>
            </a:br>
            <a:r>
              <a:rPr i="1" lang="en" sz="1000">
                <a:solidFill>
                  <a:schemeClr val="dk1"/>
                </a:solidFill>
              </a:rPr>
              <a:t>	logging.basicConfig(level=logging.DEBUG, format=’%(threadName)s %(message)s’)</a:t>
            </a:r>
            <a:br>
              <a:rPr i="1" lang="en" sz="1000">
                <a:solidFill>
                  <a:schemeClr val="dk1"/>
                </a:solidFill>
              </a:rPr>
            </a:br>
            <a:r>
              <a:rPr i="1" lang="en" sz="1000">
                <a:solidFill>
                  <a:schemeClr val="dk1"/>
                </a:solidFill>
              </a:rPr>
              <a:t>	ThreadOne = threading.Thread(name = ‘DaemonThread’, target = </a:t>
            </a:r>
            <a:r>
              <a:rPr i="1" lang="en" sz="1000">
                <a:solidFill>
                  <a:schemeClr val="dk1"/>
                </a:solidFill>
              </a:rPr>
              <a:t>DaemonThread, daemon=True</a:t>
            </a:r>
            <a:r>
              <a:rPr i="1" lang="en" sz="1000">
                <a:solidFill>
                  <a:schemeClr val="dk1"/>
                </a:solidFill>
              </a:rPr>
              <a:t>)</a:t>
            </a:r>
            <a:br>
              <a:rPr i="1" lang="en" sz="1000">
                <a:solidFill>
                  <a:schemeClr val="dk1"/>
                </a:solidFill>
              </a:rPr>
            </a:br>
            <a:r>
              <a:rPr i="1" lang="en" sz="1000">
                <a:solidFill>
                  <a:schemeClr val="dk1"/>
                </a:solidFill>
              </a:rPr>
              <a:t>	ThreadOne.start()</a:t>
            </a:r>
            <a:br>
              <a:rPr i="1" lang="en" sz="1000">
                <a:solidFill>
                  <a:schemeClr val="dk1"/>
                </a:solidFill>
              </a:rPr>
            </a:br>
            <a:r>
              <a:rPr i="1" lang="en" sz="1000">
                <a:solidFill>
                  <a:schemeClr val="dk1"/>
                </a:solidFill>
              </a:rPr>
              <a:t>	</a:t>
            </a:r>
            <a:endParaRPr i="1" sz="1000">
              <a:solidFill>
                <a:schemeClr val="dk1"/>
              </a:solidFill>
            </a:endParaRPr>
          </a:p>
        </p:txBody>
      </p:sp>
      <p:sp>
        <p:nvSpPr>
          <p:cNvPr id="166" name="Google Shape;166;p31"/>
          <p:cNvSpPr txBox="1"/>
          <p:nvPr>
            <p:ph type="ctrTitle"/>
          </p:nvPr>
        </p:nvSpPr>
        <p:spPr>
          <a:xfrm>
            <a:off x="1964850" y="352850"/>
            <a:ext cx="5896500" cy="622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Python Threads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32"/>
          <p:cNvSpPr txBox="1"/>
          <p:nvPr>
            <p:ph idx="1" type="body"/>
          </p:nvPr>
        </p:nvSpPr>
        <p:spPr>
          <a:xfrm>
            <a:off x="249350" y="991800"/>
            <a:ext cx="8641500" cy="405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dk1"/>
                </a:solidFill>
                <a:latin typeface="Roboto Condensed"/>
                <a:ea typeface="Roboto Condensed"/>
                <a:cs typeface="Roboto Condensed"/>
                <a:sym typeface="Roboto Condensed"/>
              </a:rPr>
              <a:t>Multithreaded Priority Queue</a:t>
            </a:r>
            <a:endParaRPr b="1" sz="1800">
              <a:solidFill>
                <a:schemeClr val="dk1"/>
              </a:solidFill>
              <a:latin typeface="Roboto Condensed"/>
              <a:ea typeface="Roboto Condensed"/>
              <a:cs typeface="Roboto Condensed"/>
              <a:sym typeface="Roboto Condensed"/>
            </a:endParaRPr>
          </a:p>
          <a:p>
            <a:pPr indent="0" lvl="0" marL="0" rtl="0" algn="l">
              <a:spcBef>
                <a:spcPts val="1600"/>
              </a:spcBef>
              <a:spcAft>
                <a:spcPts val="0"/>
              </a:spcAft>
              <a:buNone/>
            </a:pPr>
            <a:r>
              <a:rPr lang="en">
                <a:solidFill>
                  <a:schemeClr val="dk1"/>
                </a:solidFill>
              </a:rPr>
              <a:t>The Queue module allows you to create a new queue object that can hold a specific number of items. There are following methods to control the Queue:</a:t>
            </a:r>
            <a:endParaRPr>
              <a:solidFill>
                <a:schemeClr val="dk1"/>
              </a:solidFill>
            </a:endParaRPr>
          </a:p>
          <a:p>
            <a:pPr indent="-304800" lvl="0" marL="457200" rtl="0" algn="l">
              <a:spcBef>
                <a:spcPts val="1600"/>
              </a:spcBef>
              <a:spcAft>
                <a:spcPts val="0"/>
              </a:spcAft>
              <a:buClr>
                <a:schemeClr val="dk1"/>
              </a:buClr>
              <a:buSzPts val="1200"/>
              <a:buChar char="●"/>
            </a:pPr>
            <a:r>
              <a:rPr lang="en">
                <a:solidFill>
                  <a:schemeClr val="dk1"/>
                </a:solidFill>
              </a:rPr>
              <a:t>get() − The get() removes and returns an item from the queue.</a:t>
            </a:r>
            <a:endParaRPr>
              <a:solidFill>
                <a:schemeClr val="dk1"/>
              </a:solidFill>
            </a:endParaRPr>
          </a:p>
          <a:p>
            <a:pPr indent="-304800" lvl="0" marL="457200" rtl="0" algn="l">
              <a:spcBef>
                <a:spcPts val="0"/>
              </a:spcBef>
              <a:spcAft>
                <a:spcPts val="0"/>
              </a:spcAft>
              <a:buClr>
                <a:schemeClr val="dk1"/>
              </a:buClr>
              <a:buSzPts val="1200"/>
              <a:buChar char="●"/>
            </a:pPr>
            <a:r>
              <a:rPr lang="en">
                <a:solidFill>
                  <a:schemeClr val="dk1"/>
                </a:solidFill>
              </a:rPr>
              <a:t>put() − The put adds item to a queue.</a:t>
            </a:r>
            <a:endParaRPr>
              <a:solidFill>
                <a:schemeClr val="dk1"/>
              </a:solidFill>
            </a:endParaRPr>
          </a:p>
          <a:p>
            <a:pPr indent="-304800" lvl="0" marL="457200" rtl="0" algn="l">
              <a:spcBef>
                <a:spcPts val="0"/>
              </a:spcBef>
              <a:spcAft>
                <a:spcPts val="0"/>
              </a:spcAft>
              <a:buClr>
                <a:schemeClr val="dk1"/>
              </a:buClr>
              <a:buSzPts val="1200"/>
              <a:buChar char="●"/>
            </a:pPr>
            <a:r>
              <a:rPr lang="en">
                <a:solidFill>
                  <a:schemeClr val="dk1"/>
                </a:solidFill>
              </a:rPr>
              <a:t>qsize() − The qsize() returns the number of items that are currently in the queue.</a:t>
            </a:r>
            <a:endParaRPr>
              <a:solidFill>
                <a:schemeClr val="dk1"/>
              </a:solidFill>
            </a:endParaRPr>
          </a:p>
          <a:p>
            <a:pPr indent="-304800" lvl="0" marL="457200" rtl="0" algn="l">
              <a:spcBef>
                <a:spcPts val="0"/>
              </a:spcBef>
              <a:spcAft>
                <a:spcPts val="0"/>
              </a:spcAft>
              <a:buClr>
                <a:schemeClr val="dk1"/>
              </a:buClr>
              <a:buSzPts val="1200"/>
              <a:buChar char="●"/>
            </a:pPr>
            <a:r>
              <a:rPr lang="en">
                <a:solidFill>
                  <a:schemeClr val="dk1"/>
                </a:solidFill>
              </a:rPr>
              <a:t>empty() − The empty( ) returns True if queue is empty; otherwise, False.</a:t>
            </a:r>
            <a:endParaRPr>
              <a:solidFill>
                <a:schemeClr val="dk1"/>
              </a:solidFill>
            </a:endParaRPr>
          </a:p>
          <a:p>
            <a:pPr indent="-304800" lvl="0" marL="457200" rtl="0" algn="l">
              <a:spcBef>
                <a:spcPts val="0"/>
              </a:spcBef>
              <a:spcAft>
                <a:spcPts val="0"/>
              </a:spcAft>
              <a:buClr>
                <a:schemeClr val="dk1"/>
              </a:buClr>
              <a:buSzPts val="1200"/>
              <a:buChar char="●"/>
            </a:pPr>
            <a:r>
              <a:rPr lang="en">
                <a:solidFill>
                  <a:schemeClr val="dk1"/>
                </a:solidFill>
              </a:rPr>
              <a:t>full() − the full() returns True if queue is full; otherwise, False.</a:t>
            </a:r>
            <a:endParaRPr>
              <a:solidFill>
                <a:schemeClr val="dk1"/>
              </a:solidFill>
            </a:endParaRPr>
          </a:p>
          <a:p>
            <a:pPr indent="0" lvl="0" marL="0" rtl="0" algn="l">
              <a:spcBef>
                <a:spcPts val="1600"/>
              </a:spcBef>
              <a:spcAft>
                <a:spcPts val="1600"/>
              </a:spcAft>
              <a:buNone/>
            </a:pPr>
            <a:r>
              <a:t/>
            </a:r>
            <a:endParaRPr i="1" sz="1000">
              <a:solidFill>
                <a:schemeClr val="dk1"/>
              </a:solidFill>
            </a:endParaRPr>
          </a:p>
        </p:txBody>
      </p:sp>
      <p:sp>
        <p:nvSpPr>
          <p:cNvPr id="172" name="Google Shape;172;p32"/>
          <p:cNvSpPr txBox="1"/>
          <p:nvPr>
            <p:ph type="ctrTitle"/>
          </p:nvPr>
        </p:nvSpPr>
        <p:spPr>
          <a:xfrm>
            <a:off x="1964850" y="352850"/>
            <a:ext cx="5896500" cy="622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Python Threads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33"/>
          <p:cNvSpPr txBox="1"/>
          <p:nvPr>
            <p:ph idx="1" type="body"/>
          </p:nvPr>
        </p:nvSpPr>
        <p:spPr>
          <a:xfrm>
            <a:off x="249350" y="991800"/>
            <a:ext cx="8641500" cy="405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dk1"/>
                </a:solidFill>
                <a:latin typeface="Roboto Condensed"/>
                <a:ea typeface="Roboto Condensed"/>
                <a:cs typeface="Roboto Condensed"/>
                <a:sym typeface="Roboto Condensed"/>
              </a:rPr>
              <a:t>Multithreaded Priority Queue</a:t>
            </a:r>
            <a:endParaRPr b="1" sz="1800">
              <a:solidFill>
                <a:schemeClr val="dk1"/>
              </a:solidFill>
              <a:latin typeface="Roboto Condensed"/>
              <a:ea typeface="Roboto Condensed"/>
              <a:cs typeface="Roboto Condensed"/>
              <a:sym typeface="Roboto Condensed"/>
            </a:endParaRPr>
          </a:p>
          <a:p>
            <a:pPr indent="0" lvl="0" marL="0" rtl="0" algn="l">
              <a:spcBef>
                <a:spcPts val="1600"/>
              </a:spcBef>
              <a:spcAft>
                <a:spcPts val="0"/>
              </a:spcAft>
              <a:buNone/>
            </a:pPr>
            <a:r>
              <a:rPr i="1" lang="en" sz="800">
                <a:solidFill>
                  <a:schemeClr val="dk1"/>
                </a:solidFill>
              </a:rPr>
              <a:t>import queue, threading, time</a:t>
            </a:r>
            <a:br>
              <a:rPr i="1" lang="en" sz="800">
                <a:solidFill>
                  <a:schemeClr val="dk1"/>
                </a:solidFill>
              </a:rPr>
            </a:br>
            <a:br>
              <a:rPr i="1" lang="en" sz="800">
                <a:solidFill>
                  <a:schemeClr val="dk1"/>
                </a:solidFill>
              </a:rPr>
            </a:br>
            <a:r>
              <a:rPr i="1" lang="en" sz="800">
                <a:solidFill>
                  <a:schemeClr val="dk1"/>
                </a:solidFill>
              </a:rPr>
              <a:t>def ThreadQueueFunction(ThreadName, WorkQueue,QueueAction):</a:t>
            </a:r>
            <a:br>
              <a:rPr i="1" lang="en" sz="800">
                <a:solidFill>
                  <a:schemeClr val="dk1"/>
                </a:solidFill>
              </a:rPr>
            </a:br>
            <a:r>
              <a:rPr i="1" lang="en" sz="800">
                <a:solidFill>
                  <a:schemeClr val="dk1"/>
                </a:solidFill>
              </a:rPr>
              <a:t>	print("Starting " + ThreadName)</a:t>
            </a:r>
            <a:br>
              <a:rPr i="1" lang="en" sz="800">
                <a:solidFill>
                  <a:schemeClr val="dk1"/>
                </a:solidFill>
              </a:rPr>
            </a:br>
            <a:r>
              <a:rPr i="1" lang="en" sz="800">
                <a:solidFill>
                  <a:schemeClr val="dk1"/>
                </a:solidFill>
              </a:rPr>
              <a:t>	ThreadLock.acquire()</a:t>
            </a:r>
            <a:br>
              <a:rPr i="1" lang="en" sz="800">
                <a:solidFill>
                  <a:schemeClr val="dk1"/>
                </a:solidFill>
              </a:rPr>
            </a:br>
            <a:r>
              <a:rPr i="1" lang="en" sz="800">
                <a:solidFill>
                  <a:schemeClr val="dk1"/>
                </a:solidFill>
              </a:rPr>
              <a:t>	if (QueueAction=="Put"):</a:t>
            </a:r>
            <a:br>
              <a:rPr i="1" lang="en" sz="800">
                <a:solidFill>
                  <a:schemeClr val="dk1"/>
                </a:solidFill>
              </a:rPr>
            </a:br>
            <a:r>
              <a:rPr i="1" lang="en" sz="800">
                <a:solidFill>
                  <a:schemeClr val="dk1"/>
                </a:solidFill>
              </a:rPr>
              <a:t>	    	while (not WorkQueue.full()):</a:t>
            </a:r>
            <a:br>
              <a:rPr i="1" lang="en" sz="800">
                <a:solidFill>
                  <a:schemeClr val="dk1"/>
                </a:solidFill>
              </a:rPr>
            </a:br>
            <a:r>
              <a:rPr i="1" lang="en" sz="800">
                <a:solidFill>
                  <a:schemeClr val="dk1"/>
                </a:solidFill>
              </a:rPr>
              <a:t>		        	Element=int(input("Please Enter Element that You to Put in the Queue"))</a:t>
            </a:r>
            <a:br>
              <a:rPr i="1" lang="en" sz="800">
                <a:solidFill>
                  <a:schemeClr val="dk1"/>
                </a:solidFill>
              </a:rPr>
            </a:br>
            <a:r>
              <a:rPr i="1" lang="en" sz="800">
                <a:solidFill>
                  <a:schemeClr val="dk1"/>
                </a:solidFill>
              </a:rPr>
              <a:t>		        	WorkQueue.put(Element)</a:t>
            </a:r>
            <a:br>
              <a:rPr i="1" lang="en" sz="800">
                <a:solidFill>
                  <a:schemeClr val="dk1"/>
                </a:solidFill>
              </a:rPr>
            </a:br>
            <a:r>
              <a:rPr i="1" lang="en" sz="800">
                <a:solidFill>
                  <a:schemeClr val="dk1"/>
                </a:solidFill>
              </a:rPr>
              <a:t>	elif (QueueAction=="Get"):</a:t>
            </a:r>
            <a:br>
              <a:rPr i="1" lang="en" sz="800">
                <a:solidFill>
                  <a:schemeClr val="dk1"/>
                </a:solidFill>
              </a:rPr>
            </a:br>
            <a:r>
              <a:rPr i="1" lang="en" sz="800">
                <a:solidFill>
                  <a:schemeClr val="dk1"/>
                </a:solidFill>
              </a:rPr>
              <a:t>	    	while(not WorkQueue.empty()):</a:t>
            </a:r>
            <a:br>
              <a:rPr i="1" lang="en" sz="800">
                <a:solidFill>
                  <a:schemeClr val="dk1"/>
                </a:solidFill>
              </a:rPr>
            </a:br>
            <a:r>
              <a:rPr i="1" lang="en" sz="800">
                <a:solidFill>
                  <a:schemeClr val="dk1"/>
                </a:solidFill>
              </a:rPr>
              <a:t>		        	print(WorkQueue.get())</a:t>
            </a:r>
            <a:br>
              <a:rPr i="1" lang="en" sz="800">
                <a:solidFill>
                  <a:schemeClr val="dk1"/>
                </a:solidFill>
              </a:rPr>
            </a:br>
            <a:r>
              <a:rPr i="1" lang="en" sz="800">
                <a:solidFill>
                  <a:schemeClr val="dk1"/>
                </a:solidFill>
              </a:rPr>
              <a:t>	ThreadLock.release()</a:t>
            </a:r>
            <a:br>
              <a:rPr i="1" lang="en" sz="800">
                <a:solidFill>
                  <a:schemeClr val="dk1"/>
                </a:solidFill>
              </a:rPr>
            </a:br>
            <a:br>
              <a:rPr i="1" lang="en" sz="800">
                <a:solidFill>
                  <a:schemeClr val="dk1"/>
                </a:solidFill>
              </a:rPr>
            </a:br>
            <a:r>
              <a:rPr i="1" lang="en" sz="800">
                <a:solidFill>
                  <a:schemeClr val="dk1"/>
                </a:solidFill>
              </a:rPr>
              <a:t>	print("Queue Size in {} is =  {}" .format (ThreadName,WorkQueue.qsize()))</a:t>
            </a:r>
            <a:br>
              <a:rPr i="1" lang="en" sz="800">
                <a:solidFill>
                  <a:schemeClr val="dk1"/>
                </a:solidFill>
              </a:rPr>
            </a:br>
            <a:r>
              <a:rPr i="1" lang="en" sz="800">
                <a:solidFill>
                  <a:schemeClr val="dk1"/>
                </a:solidFill>
              </a:rPr>
              <a:t>	print("Exiting " + ThreadName)</a:t>
            </a:r>
            <a:endParaRPr i="1" sz="800">
              <a:solidFill>
                <a:schemeClr val="dk1"/>
              </a:solidFill>
            </a:endParaRPr>
          </a:p>
          <a:p>
            <a:pPr indent="0" lvl="0" marL="0" rtl="0" algn="l">
              <a:spcBef>
                <a:spcPts val="1600"/>
              </a:spcBef>
              <a:spcAft>
                <a:spcPts val="0"/>
              </a:spcAft>
              <a:buNone/>
            </a:pPr>
            <a:r>
              <a:rPr i="1" lang="en" sz="800">
                <a:solidFill>
                  <a:schemeClr val="dk1"/>
                </a:solidFill>
              </a:rPr>
              <a:t>ThreadsList = ["Thread One", "Thread Two", "Thread Three"]</a:t>
            </a:r>
            <a:br>
              <a:rPr i="1" lang="en" sz="800">
                <a:solidFill>
                  <a:schemeClr val="dk1"/>
                </a:solidFill>
              </a:rPr>
            </a:br>
            <a:r>
              <a:rPr i="1" lang="en" sz="800">
                <a:solidFill>
                  <a:schemeClr val="dk1"/>
                </a:solidFill>
              </a:rPr>
              <a:t>ThreadLock = threading.Lock()</a:t>
            </a:r>
            <a:br>
              <a:rPr i="1" lang="en" sz="800">
                <a:solidFill>
                  <a:schemeClr val="dk1"/>
                </a:solidFill>
              </a:rPr>
            </a:br>
            <a:r>
              <a:rPr i="1" lang="en" sz="800">
                <a:solidFill>
                  <a:schemeClr val="dk1"/>
                </a:solidFill>
              </a:rPr>
              <a:t>ThreadQueue = queue.Queue(10)</a:t>
            </a:r>
            <a:br>
              <a:rPr i="1" lang="en" sz="1000">
                <a:solidFill>
                  <a:schemeClr val="dk1"/>
                </a:solidFill>
              </a:rPr>
            </a:br>
            <a:r>
              <a:rPr i="1" lang="en" sz="800">
                <a:solidFill>
                  <a:schemeClr val="dk1"/>
                </a:solidFill>
              </a:rPr>
              <a:t>for ThreadName in ThreadsList:</a:t>
            </a:r>
            <a:br>
              <a:rPr i="1" lang="en" sz="800">
                <a:solidFill>
                  <a:schemeClr val="dk1"/>
                </a:solidFill>
              </a:rPr>
            </a:br>
            <a:r>
              <a:rPr i="1" lang="en" sz="800">
                <a:solidFill>
                  <a:schemeClr val="dk1"/>
                </a:solidFill>
              </a:rPr>
              <a:t>	Action=input("Please Enter Queue Action Put or Get")</a:t>
            </a:r>
            <a:br>
              <a:rPr i="1" lang="en" sz="800">
                <a:solidFill>
                  <a:schemeClr val="dk1"/>
                </a:solidFill>
              </a:rPr>
            </a:br>
            <a:r>
              <a:rPr i="1" lang="en" sz="800">
                <a:solidFill>
                  <a:schemeClr val="dk1"/>
                </a:solidFill>
              </a:rPr>
              <a:t>	Thread = threading.Thread(target=ThreadQueueFunction(ThreadName, ThreadQueue,Action))</a:t>
            </a:r>
            <a:br>
              <a:rPr i="1" lang="en" sz="800">
                <a:solidFill>
                  <a:schemeClr val="dk1"/>
                </a:solidFill>
              </a:rPr>
            </a:br>
            <a:r>
              <a:rPr i="1" lang="en" sz="800">
                <a:solidFill>
                  <a:schemeClr val="dk1"/>
                </a:solidFill>
              </a:rPr>
              <a:t>	Thread.start()</a:t>
            </a:r>
            <a:endParaRPr i="1" sz="800">
              <a:solidFill>
                <a:schemeClr val="dk1"/>
              </a:solidFill>
            </a:endParaRPr>
          </a:p>
          <a:p>
            <a:pPr indent="0" lvl="0" marL="0" rtl="0" algn="l">
              <a:spcBef>
                <a:spcPts val="1600"/>
              </a:spcBef>
              <a:spcAft>
                <a:spcPts val="0"/>
              </a:spcAft>
              <a:buNone/>
            </a:pPr>
            <a:r>
              <a:t/>
            </a:r>
            <a:endParaRPr>
              <a:solidFill>
                <a:schemeClr val="dk1"/>
              </a:solidFill>
            </a:endParaRPr>
          </a:p>
          <a:p>
            <a:pPr indent="0" lvl="0" marL="0" rtl="0" algn="l">
              <a:spcBef>
                <a:spcPts val="1600"/>
              </a:spcBef>
              <a:spcAft>
                <a:spcPts val="1600"/>
              </a:spcAft>
              <a:buNone/>
            </a:pPr>
            <a:r>
              <a:t/>
            </a:r>
            <a:endParaRPr i="1" sz="1000">
              <a:solidFill>
                <a:schemeClr val="dk1"/>
              </a:solidFill>
            </a:endParaRPr>
          </a:p>
        </p:txBody>
      </p:sp>
      <p:sp>
        <p:nvSpPr>
          <p:cNvPr id="178" name="Google Shape;178;p33"/>
          <p:cNvSpPr txBox="1"/>
          <p:nvPr>
            <p:ph type="ctrTitle"/>
          </p:nvPr>
        </p:nvSpPr>
        <p:spPr>
          <a:xfrm>
            <a:off x="1964850" y="352850"/>
            <a:ext cx="5896500" cy="622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Python Threads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34"/>
          <p:cNvSpPr txBox="1"/>
          <p:nvPr>
            <p:ph idx="1" type="body"/>
          </p:nvPr>
        </p:nvSpPr>
        <p:spPr>
          <a:xfrm>
            <a:off x="206250" y="1006175"/>
            <a:ext cx="8641500" cy="405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dk1"/>
                </a:solidFill>
                <a:latin typeface="Roboto Condensed"/>
                <a:ea typeface="Roboto Condensed"/>
                <a:cs typeface="Roboto Condensed"/>
                <a:sym typeface="Roboto Condensed"/>
              </a:rPr>
              <a:t>Join Threads</a:t>
            </a:r>
            <a:endParaRPr b="1" sz="1800">
              <a:solidFill>
                <a:schemeClr val="dk1"/>
              </a:solidFill>
              <a:latin typeface="Roboto Condensed"/>
              <a:ea typeface="Roboto Condensed"/>
              <a:cs typeface="Roboto Condensed"/>
              <a:sym typeface="Roboto Condensed"/>
            </a:endParaRPr>
          </a:p>
          <a:p>
            <a:pPr indent="0" lvl="0" marL="0" rtl="0" algn="l">
              <a:spcBef>
                <a:spcPts val="1600"/>
              </a:spcBef>
              <a:spcAft>
                <a:spcPts val="0"/>
              </a:spcAft>
              <a:buNone/>
            </a:pPr>
            <a:r>
              <a:rPr lang="en">
                <a:solidFill>
                  <a:schemeClr val="dk1"/>
                </a:solidFill>
              </a:rPr>
              <a:t>Wait until the thread terminates. This blocks the calling thread until the thread whose join() method is called terminates – either normally or through an unhandled exception –, or until the optional timeout occurs.</a:t>
            </a:r>
            <a:endParaRPr>
              <a:solidFill>
                <a:schemeClr val="dk1"/>
              </a:solidFill>
            </a:endParaRPr>
          </a:p>
          <a:p>
            <a:pPr indent="0" lvl="0" marL="0" rtl="0" algn="l">
              <a:spcBef>
                <a:spcPts val="1600"/>
              </a:spcBef>
              <a:spcAft>
                <a:spcPts val="0"/>
              </a:spcAft>
              <a:buNone/>
            </a:pPr>
            <a:r>
              <a:rPr i="1" lang="en" sz="1000">
                <a:solidFill>
                  <a:schemeClr val="dk1"/>
                </a:solidFill>
              </a:rPr>
              <a:t>import threading, time, logging</a:t>
            </a:r>
            <a:br>
              <a:rPr i="1" lang="en" sz="1000">
                <a:solidFill>
                  <a:schemeClr val="dk1"/>
                </a:solidFill>
              </a:rPr>
            </a:br>
            <a:r>
              <a:rPr i="1" lang="en" sz="1000">
                <a:solidFill>
                  <a:schemeClr val="dk1"/>
                </a:solidFill>
              </a:rPr>
              <a:t>logging.basicConfig(level=logging.DEBUG, format='%(threadName)s %(message)s',)</a:t>
            </a:r>
            <a:endParaRPr i="1" sz="1000">
              <a:solidFill>
                <a:schemeClr val="dk1"/>
              </a:solidFill>
            </a:endParaRPr>
          </a:p>
          <a:p>
            <a:pPr indent="0" lvl="0" marL="0" rtl="0" algn="l">
              <a:spcBef>
                <a:spcPts val="1600"/>
              </a:spcBef>
              <a:spcAft>
                <a:spcPts val="0"/>
              </a:spcAft>
              <a:buNone/>
            </a:pPr>
            <a:r>
              <a:rPr i="1" lang="en" sz="1000">
                <a:solidFill>
                  <a:schemeClr val="dk1"/>
                </a:solidFill>
              </a:rPr>
              <a:t>def First():</a:t>
            </a:r>
            <a:br>
              <a:rPr i="1" lang="en" sz="1000">
                <a:solidFill>
                  <a:schemeClr val="dk1"/>
                </a:solidFill>
              </a:rPr>
            </a:br>
            <a:r>
              <a:rPr i="1" lang="en" sz="1000">
                <a:solidFill>
                  <a:schemeClr val="dk1"/>
                </a:solidFill>
              </a:rPr>
              <a:t>	logging.debug('Starting')</a:t>
            </a:r>
            <a:br>
              <a:rPr i="1" lang="en" sz="1000">
                <a:solidFill>
                  <a:schemeClr val="dk1"/>
                </a:solidFill>
              </a:rPr>
            </a:br>
            <a:r>
              <a:rPr i="1" lang="en" sz="1000">
                <a:solidFill>
                  <a:schemeClr val="dk1"/>
                </a:solidFill>
              </a:rPr>
              <a:t>	time.sleep(2)</a:t>
            </a:r>
            <a:br>
              <a:rPr i="1" lang="en" sz="1000">
                <a:solidFill>
                  <a:schemeClr val="dk1"/>
                </a:solidFill>
              </a:rPr>
            </a:br>
            <a:r>
              <a:rPr i="1" lang="en" sz="1000">
                <a:solidFill>
                  <a:schemeClr val="dk1"/>
                </a:solidFill>
              </a:rPr>
              <a:t>	logging.debug('Exiting')</a:t>
            </a:r>
            <a:br>
              <a:rPr i="1" lang="en" sz="1000">
                <a:solidFill>
                  <a:schemeClr val="dk1"/>
                </a:solidFill>
              </a:rPr>
            </a:br>
            <a:r>
              <a:rPr i="1" lang="en" sz="1000">
                <a:solidFill>
                  <a:schemeClr val="dk1"/>
                </a:solidFill>
              </a:rPr>
              <a:t>def Second():</a:t>
            </a:r>
            <a:br>
              <a:rPr i="1" lang="en" sz="1000">
                <a:solidFill>
                  <a:schemeClr val="dk1"/>
                </a:solidFill>
              </a:rPr>
            </a:br>
            <a:r>
              <a:rPr i="1" lang="en" sz="1000">
                <a:solidFill>
                  <a:schemeClr val="dk1"/>
                </a:solidFill>
              </a:rPr>
              <a:t>	logging.debug('Starting')</a:t>
            </a:r>
            <a:br>
              <a:rPr i="1" lang="en" sz="1000">
                <a:solidFill>
                  <a:schemeClr val="dk1"/>
                </a:solidFill>
              </a:rPr>
            </a:br>
            <a:r>
              <a:rPr i="1" lang="en" sz="1000">
                <a:solidFill>
                  <a:schemeClr val="dk1"/>
                </a:solidFill>
              </a:rPr>
              <a:t>	logging.debug('Exiting')</a:t>
            </a:r>
            <a:br>
              <a:rPr i="1" lang="en" sz="1000">
                <a:solidFill>
                  <a:schemeClr val="dk1"/>
                </a:solidFill>
              </a:rPr>
            </a:br>
            <a:br>
              <a:rPr i="1" lang="en" sz="1000">
                <a:solidFill>
                  <a:schemeClr val="dk1"/>
                </a:solidFill>
              </a:rPr>
            </a:br>
            <a:r>
              <a:rPr i="1" lang="en" sz="1000">
                <a:solidFill>
                  <a:schemeClr val="dk1"/>
                </a:solidFill>
              </a:rPr>
              <a:t>ThreadOne = threading.Thread(name='Join Thread', target=First)</a:t>
            </a:r>
            <a:br>
              <a:rPr i="1" lang="en" sz="1000">
                <a:solidFill>
                  <a:schemeClr val="dk1"/>
                </a:solidFill>
              </a:rPr>
            </a:br>
            <a:r>
              <a:rPr i="1" lang="en" sz="1000">
                <a:solidFill>
                  <a:schemeClr val="dk1"/>
                </a:solidFill>
              </a:rPr>
              <a:t>ThreadTwo = threading.Thread(name='Non-Join Thread', target=Second)</a:t>
            </a:r>
            <a:br>
              <a:rPr i="1" lang="en" sz="1000">
                <a:solidFill>
                  <a:schemeClr val="dk1"/>
                </a:solidFill>
              </a:rPr>
            </a:br>
            <a:r>
              <a:rPr i="1" lang="en" sz="1000">
                <a:solidFill>
                  <a:schemeClr val="dk1"/>
                </a:solidFill>
              </a:rPr>
              <a:t>ThreadOne.start()</a:t>
            </a:r>
            <a:br>
              <a:rPr i="1" lang="en" sz="1000">
                <a:solidFill>
                  <a:schemeClr val="dk1"/>
                </a:solidFill>
              </a:rPr>
            </a:br>
            <a:r>
              <a:rPr i="1" lang="en" sz="1000">
                <a:solidFill>
                  <a:schemeClr val="dk1"/>
                </a:solidFill>
              </a:rPr>
              <a:t>ThreadOne.join()</a:t>
            </a:r>
            <a:br>
              <a:rPr i="1" lang="en" sz="1000">
                <a:solidFill>
                  <a:schemeClr val="dk1"/>
                </a:solidFill>
              </a:rPr>
            </a:br>
            <a:r>
              <a:rPr i="1" lang="en" sz="1000">
                <a:solidFill>
                  <a:schemeClr val="dk1"/>
                </a:solidFill>
              </a:rPr>
              <a:t>ThreadTwo.start()</a:t>
            </a:r>
            <a:endParaRPr i="1" sz="1000">
              <a:solidFill>
                <a:schemeClr val="dk1"/>
              </a:solidFill>
            </a:endParaRPr>
          </a:p>
          <a:p>
            <a:pPr indent="0" lvl="0" marL="0" rtl="0" algn="l">
              <a:spcBef>
                <a:spcPts val="1600"/>
              </a:spcBef>
              <a:spcAft>
                <a:spcPts val="1600"/>
              </a:spcAft>
              <a:buNone/>
            </a:pPr>
            <a:r>
              <a:t/>
            </a:r>
            <a:endParaRPr i="1" sz="1000">
              <a:solidFill>
                <a:schemeClr val="dk1"/>
              </a:solidFill>
            </a:endParaRPr>
          </a:p>
        </p:txBody>
      </p:sp>
      <p:sp>
        <p:nvSpPr>
          <p:cNvPr id="184" name="Google Shape;184;p34"/>
          <p:cNvSpPr txBox="1"/>
          <p:nvPr>
            <p:ph type="ctrTitle"/>
          </p:nvPr>
        </p:nvSpPr>
        <p:spPr>
          <a:xfrm>
            <a:off x="1964850" y="352850"/>
            <a:ext cx="5896500" cy="622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Python Threads</a:t>
            </a:r>
            <a:endParaRPr/>
          </a:p>
        </p:txBody>
      </p:sp>
    </p:spTree>
  </p:cSld>
  <p:clrMapOvr>
    <a:masterClrMapping/>
  </p:clrMapOvr>
</p:sld>
</file>

<file path=ppt/theme/theme1.xml><?xml version="1.0" encoding="utf-8"?>
<a:theme xmlns:a="http://schemas.openxmlformats.org/drawingml/2006/main" xmlns:r="http://schemas.openxmlformats.org/officeDocument/2006/relationships" name="Tech Newsletter by Slidesgo">
  <a:themeElements>
    <a:clrScheme name="Simple Light">
      <a:dk1>
        <a:srgbClr val="434343"/>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